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46" autoAdjust="0"/>
    <p:restoredTop sz="87435" autoAdjust="0"/>
  </p:normalViewPr>
  <p:slideViewPr>
    <p:cSldViewPr snapToGrid="0">
      <p:cViewPr varScale="1">
        <p:scale>
          <a:sx n="85" d="100"/>
          <a:sy n="85" d="100"/>
        </p:scale>
        <p:origin x="60" y="1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58862-78AE-4ACC-A9A8-BF93BF7CDCC8}" type="datetimeFigureOut">
              <a:rPr lang="de-DE" smtClean="0"/>
              <a:t>20.06.2026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16B07-9C95-4186-AED2-F5CB6C7945F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743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rafik 34" descr="Dies ist eine schwarze Strichzeichnung, die rechts unten ausgerichtet ist">
            <a:extLst>
              <a:ext uri="{FF2B5EF4-FFF2-40B4-BE49-F238E27FC236}">
                <a16:creationId xmlns:a16="http://schemas.microsoft.com/office/drawing/2014/main" id="{13961E87-E90B-1129-BAFB-9980ECA9DB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622" y="1700808"/>
            <a:ext cx="8952378" cy="5157192"/>
          </a:xfrm>
          <a:prstGeom prst="rect">
            <a:avLst/>
          </a:prstGeom>
        </p:spPr>
      </p:pic>
      <p:sp>
        <p:nvSpPr>
          <p:cNvPr id="9" name="Titel 8">
            <a:extLst>
              <a:ext uri="{FF2B5EF4-FFF2-40B4-BE49-F238E27FC236}">
                <a16:creationId xmlns:a16="http://schemas.microsoft.com/office/drawing/2014/main" id="{DA400350-13FB-DFB9-B74B-DB75FFE74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656"/>
            <a:ext cx="11376000" cy="936104"/>
          </a:xfrm>
        </p:spPr>
        <p:txBody>
          <a:bodyPr tIns="36000"/>
          <a:lstStyle>
            <a:lvl1pPr>
              <a:defRPr sz="5000" b="1" spc="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B38D7530-7462-EF0A-26CF-796C25F75BB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64" y="5932460"/>
            <a:ext cx="2296607" cy="497100"/>
          </a:xfrm>
          <a:prstGeom prst="rect">
            <a:avLst/>
          </a:prstGeom>
        </p:spPr>
      </p:pic>
      <p:sp>
        <p:nvSpPr>
          <p:cNvPr id="7" name="Untertitel 2">
            <a:extLst>
              <a:ext uri="{FF2B5EF4-FFF2-40B4-BE49-F238E27FC236}">
                <a16:creationId xmlns:a16="http://schemas.microsoft.com/office/drawing/2014/main" id="{2AC4CCFE-82C3-6D75-547E-D5220660D5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7368" y="1268760"/>
            <a:ext cx="11376000" cy="1584176"/>
          </a:xfrm>
        </p:spPr>
        <p:txBody>
          <a:bodyPr tIns="0"/>
          <a:lstStyle>
            <a:lvl1pPr marL="0" indent="0" algn="l">
              <a:buNone/>
              <a:defRPr sz="2400" b="1" spc="50" baseline="0">
                <a:solidFill>
                  <a:schemeClr val="tx1"/>
                </a:solidFill>
              </a:defRPr>
            </a:lvl1pPr>
            <a:lvl2pPr marL="0" indent="0" algn="l">
              <a:buNone/>
              <a:defRPr sz="2400">
                <a:solidFill>
                  <a:schemeClr val="tx1"/>
                </a:solidFill>
              </a:defRPr>
            </a:lvl2pPr>
            <a:lvl3pPr marL="0" indent="0" algn="l">
              <a:buNone/>
              <a:defRPr sz="2400">
                <a:solidFill>
                  <a:schemeClr val="tx1"/>
                </a:solidFill>
              </a:defRPr>
            </a:lvl3pPr>
            <a:lvl4pPr marL="0" indent="0" algn="l">
              <a:buNone/>
              <a:defRPr sz="2400">
                <a:solidFill>
                  <a:schemeClr val="tx1"/>
                </a:solidFill>
              </a:defRPr>
            </a:lvl4pPr>
            <a:lvl5pPr marL="0" indent="0" algn="l">
              <a:buNone/>
              <a:defRPr sz="2400">
                <a:solidFill>
                  <a:schemeClr val="tx1"/>
                </a:solidFill>
              </a:defRPr>
            </a:lvl5pPr>
            <a:lvl6pPr marL="0" indent="0" algn="l">
              <a:buNone/>
              <a:defRPr sz="2400">
                <a:solidFill>
                  <a:schemeClr val="tx1"/>
                </a:solidFill>
              </a:defRPr>
            </a:lvl6pPr>
            <a:lvl7pPr marL="0" indent="0" algn="l">
              <a:buNone/>
              <a:defRPr sz="2400">
                <a:solidFill>
                  <a:schemeClr val="tx1"/>
                </a:solidFill>
              </a:defRPr>
            </a:lvl7pPr>
            <a:lvl8pPr marL="0" indent="0" algn="l">
              <a:buNone/>
              <a:defRPr sz="2400">
                <a:solidFill>
                  <a:schemeClr val="tx1"/>
                </a:solidFill>
              </a:defRPr>
            </a:lvl8pPr>
            <a:lvl9pPr marL="0" indent="0" algn="l">
              <a:buNone/>
              <a:defRPr sz="2400">
                <a:solidFill>
                  <a:schemeClr val="tx1"/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414373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>
          <p15:clr>
            <a:srgbClr val="FBAE40"/>
          </p15:clr>
        </p15:guide>
        <p15:guide id="2" pos="3840">
          <p15:clr>
            <a:srgbClr val="FBAE40"/>
          </p15:clr>
        </p15:guide>
        <p15:guide id="4" orient="horz" pos="4065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7C91EA-B41F-686D-84F2-4E0ADE006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808"/>
            <a:ext cx="11376000" cy="1368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A8FC6B9-1052-C10E-3170-C5CFC395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A9F43FB-D369-E1D4-B22E-3FDA9BB87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2D3FC5E3-473D-FBA7-0A24-5C3952E6DC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1700808"/>
            <a:ext cx="5472112" cy="432117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C42E8FCD-04B8-AE1E-051C-DDFD9129CF8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12024" y="1700808"/>
            <a:ext cx="5472112" cy="4320579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06513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04">
          <p15:clr>
            <a:srgbClr val="FBAE40"/>
          </p15:clr>
        </p15:guide>
        <p15:guide id="2" pos="3976">
          <p15:clr>
            <a:srgbClr val="FBAE40"/>
          </p15:clr>
        </p15:guide>
        <p15:guide id="3" orient="horz" pos="1071">
          <p15:clr>
            <a:srgbClr val="FBAE40"/>
          </p15:clr>
        </p15:guide>
        <p15:guide id="4" orient="horz" pos="3793">
          <p15:clr>
            <a:srgbClr val="FBAE40"/>
          </p15:clr>
        </p15:guide>
        <p15:guide id="5" orient="horz" pos="79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ei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7C91EA-B41F-686D-84F2-4E0ADE006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808"/>
            <a:ext cx="5472732" cy="1368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2D3FC5E3-473D-FBA7-0A24-5C3952E6DC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864" y="1700808"/>
            <a:ext cx="5472112" cy="432117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339C4A9C-EA55-91DD-EA3F-2B7B8E26263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5433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04">
          <p15:clr>
            <a:srgbClr val="FBAE40"/>
          </p15:clr>
        </p15:guide>
        <p15:guide id="2" orient="horz" pos="1071">
          <p15:clr>
            <a:srgbClr val="FBAE40"/>
          </p15:clr>
        </p15:guide>
        <p15:guide id="3" orient="horz" pos="3793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339C4A9C-EA55-91DD-EA3F-2B7B8E26263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096001" cy="6858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AA7C91EA-B41F-686D-84F2-4E0ADE006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1908" y="332808"/>
            <a:ext cx="5472104" cy="1368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5" name="Textplatzhalter 8">
            <a:extLst>
              <a:ext uri="{FF2B5EF4-FFF2-40B4-BE49-F238E27FC236}">
                <a16:creationId xmlns:a16="http://schemas.microsoft.com/office/drawing/2014/main" id="{2D3FC5E3-473D-FBA7-0A24-5C3952E6DC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11900" y="1700212"/>
            <a:ext cx="5472732" cy="432117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B108F16-010D-073F-D78B-4039DAFC75A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91F8FED-01BA-AB69-CDF1-4C6896B8218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907888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>
          <p15:clr>
            <a:srgbClr val="FBAE40"/>
          </p15:clr>
        </p15:guide>
        <p15:guide id="2" pos="3976">
          <p15:clr>
            <a:srgbClr val="FBAE40"/>
          </p15:clr>
        </p15:guide>
        <p15:guide id="3" orient="horz" pos="3793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 gelb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BB355A91-17AA-898E-AF75-B38F1C355E10}"/>
              </a:ext>
            </a:extLst>
          </p:cNvPr>
          <p:cNvSpPr>
            <a:spLocks/>
          </p:cNvSpPr>
          <p:nvPr userDrawn="1"/>
        </p:nvSpPr>
        <p:spPr bwMode="auto">
          <a:xfrm>
            <a:off x="4583832" y="0"/>
            <a:ext cx="7608168" cy="6858000"/>
          </a:xfrm>
          <a:custGeom>
            <a:avLst/>
            <a:gdLst>
              <a:gd name="connsiteX0" fmla="*/ 4491554 w 7608168"/>
              <a:gd name="connsiteY0" fmla="*/ 4461639 h 6858000"/>
              <a:gd name="connsiteX1" fmla="*/ 6411964 w 7608168"/>
              <a:gd name="connsiteY1" fmla="*/ 6382169 h 6858000"/>
              <a:gd name="connsiteX2" fmla="*/ 6411964 w 7608168"/>
              <a:gd name="connsiteY2" fmla="*/ 6858000 h 6858000"/>
              <a:gd name="connsiteX3" fmla="*/ 5239522 w 7608168"/>
              <a:gd name="connsiteY3" fmla="*/ 6858000 h 6858000"/>
              <a:gd name="connsiteX4" fmla="*/ 5239522 w 7608168"/>
              <a:gd name="connsiteY4" fmla="*/ 6382169 h 6858000"/>
              <a:gd name="connsiteX5" fmla="*/ 4491554 w 7608168"/>
              <a:gd name="connsiteY5" fmla="*/ 5634154 h 6858000"/>
              <a:gd name="connsiteX6" fmla="*/ 3741715 w 7608168"/>
              <a:gd name="connsiteY6" fmla="*/ 6382169 h 6858000"/>
              <a:gd name="connsiteX7" fmla="*/ 3741715 w 7608168"/>
              <a:gd name="connsiteY7" fmla="*/ 6858000 h 6858000"/>
              <a:gd name="connsiteX8" fmla="*/ 2571527 w 7608168"/>
              <a:gd name="connsiteY8" fmla="*/ 6858000 h 6858000"/>
              <a:gd name="connsiteX9" fmla="*/ 2571143 w 7608168"/>
              <a:gd name="connsiteY9" fmla="*/ 6382169 h 6858000"/>
              <a:gd name="connsiteX10" fmla="*/ 4491554 w 7608168"/>
              <a:gd name="connsiteY10" fmla="*/ 4461639 h 6858000"/>
              <a:gd name="connsiteX11" fmla="*/ 3560429 w 7608168"/>
              <a:gd name="connsiteY11" fmla="*/ 0 h 6858000"/>
              <a:gd name="connsiteX12" fmla="*/ 5322074 w 7608168"/>
              <a:gd name="connsiteY12" fmla="*/ 0 h 6858000"/>
              <a:gd name="connsiteX13" fmla="*/ 7608168 w 7608168"/>
              <a:gd name="connsiteY13" fmla="*/ 2286238 h 6858000"/>
              <a:gd name="connsiteX14" fmla="*/ 7608168 w 7608168"/>
              <a:gd name="connsiteY14" fmla="*/ 3943163 h 6858000"/>
              <a:gd name="connsiteX15" fmla="*/ 4441066 w 7608168"/>
              <a:gd name="connsiteY15" fmla="*/ 777662 h 6858000"/>
              <a:gd name="connsiteX16" fmla="*/ 1172442 w 7608168"/>
              <a:gd name="connsiteY16" fmla="*/ 4046491 h 6858000"/>
              <a:gd name="connsiteX17" fmla="*/ 1172442 w 7608168"/>
              <a:gd name="connsiteY17" fmla="*/ 6858000 h 6858000"/>
              <a:gd name="connsiteX18" fmla="*/ 0 w 7608168"/>
              <a:gd name="connsiteY18" fmla="*/ 6858000 h 6858000"/>
              <a:gd name="connsiteX19" fmla="*/ 0 w 7608168"/>
              <a:gd name="connsiteY19" fmla="*/ 35621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608168" h="6858000">
                <a:moveTo>
                  <a:pt x="4491554" y="4461639"/>
                </a:moveTo>
                <a:cubicBezTo>
                  <a:pt x="5549930" y="4461639"/>
                  <a:pt x="6411964" y="5323727"/>
                  <a:pt x="6411964" y="6382169"/>
                </a:cubicBezTo>
                <a:lnTo>
                  <a:pt x="6411964" y="6858000"/>
                </a:lnTo>
                <a:lnTo>
                  <a:pt x="5239522" y="6858000"/>
                </a:lnTo>
                <a:lnTo>
                  <a:pt x="5239522" y="6382169"/>
                </a:lnTo>
                <a:cubicBezTo>
                  <a:pt x="5239522" y="5970761"/>
                  <a:pt x="4904806" y="5634154"/>
                  <a:pt x="4491554" y="5634154"/>
                </a:cubicBezTo>
                <a:cubicBezTo>
                  <a:pt x="4078301" y="5634154"/>
                  <a:pt x="3741715" y="5970761"/>
                  <a:pt x="3741715" y="6382169"/>
                </a:cubicBezTo>
                <a:lnTo>
                  <a:pt x="3741715" y="6858000"/>
                </a:lnTo>
                <a:lnTo>
                  <a:pt x="2571527" y="6858000"/>
                </a:lnTo>
                <a:lnTo>
                  <a:pt x="2571143" y="6382169"/>
                </a:lnTo>
                <a:cubicBezTo>
                  <a:pt x="2571143" y="5323727"/>
                  <a:pt x="3433177" y="4461639"/>
                  <a:pt x="4491554" y="4461639"/>
                </a:cubicBezTo>
                <a:close/>
                <a:moveTo>
                  <a:pt x="3560429" y="0"/>
                </a:moveTo>
                <a:lnTo>
                  <a:pt x="5322074" y="0"/>
                </a:lnTo>
                <a:lnTo>
                  <a:pt x="7608168" y="2286238"/>
                </a:lnTo>
                <a:lnTo>
                  <a:pt x="7608168" y="3943163"/>
                </a:lnTo>
                <a:lnTo>
                  <a:pt x="4441066" y="777662"/>
                </a:lnTo>
                <a:lnTo>
                  <a:pt x="1172442" y="4046491"/>
                </a:lnTo>
                <a:lnTo>
                  <a:pt x="1172442" y="6858000"/>
                </a:lnTo>
                <a:lnTo>
                  <a:pt x="0" y="6858000"/>
                </a:lnTo>
                <a:lnTo>
                  <a:pt x="0" y="3562150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0DA6409-C251-2373-FCEF-96B512C30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D4F83D1-F6AC-B493-529A-FEE820A1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B8950E60-9529-35F2-3318-6142A6C21B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7" y="332656"/>
            <a:ext cx="11376645" cy="5544269"/>
          </a:xfrm>
        </p:spPr>
        <p:txBody>
          <a:bodyPr lIns="0" tIns="0"/>
          <a:lstStyle>
            <a:lvl1pPr>
              <a:lnSpc>
                <a:spcPct val="90000"/>
              </a:lnSpc>
              <a:defRPr sz="740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90000"/>
              </a:lnSpc>
              <a:spcBef>
                <a:spcPts val="2400"/>
              </a:spcBef>
              <a:defRPr sz="2400">
                <a:solidFill>
                  <a:schemeClr val="tx1"/>
                </a:solidFill>
              </a:defRPr>
            </a:lvl2pPr>
            <a:lvl3pPr marL="0" indent="0">
              <a:lnSpc>
                <a:spcPct val="90000"/>
              </a:lnSpc>
              <a:spcBef>
                <a:spcPts val="2400"/>
              </a:spcBef>
              <a:buNone/>
              <a:defRPr sz="2400">
                <a:solidFill>
                  <a:schemeClr val="tx1"/>
                </a:solidFill>
              </a:defRPr>
            </a:lvl3pPr>
            <a:lvl4pPr>
              <a:lnSpc>
                <a:spcPct val="90000"/>
              </a:lnSpc>
              <a:spcBef>
                <a:spcPts val="2400"/>
              </a:spcBef>
              <a:defRPr sz="2400">
                <a:solidFill>
                  <a:schemeClr val="tx1"/>
                </a:solidFill>
              </a:defRPr>
            </a:lvl4pPr>
            <a:lvl5pPr>
              <a:lnSpc>
                <a:spcPct val="90000"/>
              </a:lnSpc>
              <a:spcBef>
                <a:spcPts val="2400"/>
              </a:spcBef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17524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199">
          <p15:clr>
            <a:srgbClr val="FBAE40"/>
          </p15:clr>
        </p15:guide>
        <p15:guide id="2" pos="2887">
          <p15:clr>
            <a:srgbClr val="FBAE40"/>
          </p15:clr>
        </p15:guide>
        <p15:guide id="3" orient="horz" pos="370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 weis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ihandform: Form 5">
            <a:extLst>
              <a:ext uri="{FF2B5EF4-FFF2-40B4-BE49-F238E27FC236}">
                <a16:creationId xmlns:a16="http://schemas.microsoft.com/office/drawing/2014/main" id="{D88FD445-CD43-45AC-50BE-F5E6515AD0F6}"/>
              </a:ext>
            </a:extLst>
          </p:cNvPr>
          <p:cNvSpPr>
            <a:spLocks/>
          </p:cNvSpPr>
          <p:nvPr userDrawn="1"/>
        </p:nvSpPr>
        <p:spPr bwMode="auto">
          <a:xfrm>
            <a:off x="4583832" y="0"/>
            <a:ext cx="7608168" cy="6858000"/>
          </a:xfrm>
          <a:custGeom>
            <a:avLst/>
            <a:gdLst>
              <a:gd name="connsiteX0" fmla="*/ 4491554 w 7608168"/>
              <a:gd name="connsiteY0" fmla="*/ 4461639 h 6858000"/>
              <a:gd name="connsiteX1" fmla="*/ 6411964 w 7608168"/>
              <a:gd name="connsiteY1" fmla="*/ 6382169 h 6858000"/>
              <a:gd name="connsiteX2" fmla="*/ 6411964 w 7608168"/>
              <a:gd name="connsiteY2" fmla="*/ 6858000 h 6858000"/>
              <a:gd name="connsiteX3" fmla="*/ 5239522 w 7608168"/>
              <a:gd name="connsiteY3" fmla="*/ 6858000 h 6858000"/>
              <a:gd name="connsiteX4" fmla="*/ 5239522 w 7608168"/>
              <a:gd name="connsiteY4" fmla="*/ 6382169 h 6858000"/>
              <a:gd name="connsiteX5" fmla="*/ 4491554 w 7608168"/>
              <a:gd name="connsiteY5" fmla="*/ 5634154 h 6858000"/>
              <a:gd name="connsiteX6" fmla="*/ 3741715 w 7608168"/>
              <a:gd name="connsiteY6" fmla="*/ 6382169 h 6858000"/>
              <a:gd name="connsiteX7" fmla="*/ 3741715 w 7608168"/>
              <a:gd name="connsiteY7" fmla="*/ 6858000 h 6858000"/>
              <a:gd name="connsiteX8" fmla="*/ 2571527 w 7608168"/>
              <a:gd name="connsiteY8" fmla="*/ 6858000 h 6858000"/>
              <a:gd name="connsiteX9" fmla="*/ 2571143 w 7608168"/>
              <a:gd name="connsiteY9" fmla="*/ 6382169 h 6858000"/>
              <a:gd name="connsiteX10" fmla="*/ 4491554 w 7608168"/>
              <a:gd name="connsiteY10" fmla="*/ 4461639 h 6858000"/>
              <a:gd name="connsiteX11" fmla="*/ 3560429 w 7608168"/>
              <a:gd name="connsiteY11" fmla="*/ 0 h 6858000"/>
              <a:gd name="connsiteX12" fmla="*/ 5322074 w 7608168"/>
              <a:gd name="connsiteY12" fmla="*/ 0 h 6858000"/>
              <a:gd name="connsiteX13" fmla="*/ 7608168 w 7608168"/>
              <a:gd name="connsiteY13" fmla="*/ 2286238 h 6858000"/>
              <a:gd name="connsiteX14" fmla="*/ 7608168 w 7608168"/>
              <a:gd name="connsiteY14" fmla="*/ 3943163 h 6858000"/>
              <a:gd name="connsiteX15" fmla="*/ 4441066 w 7608168"/>
              <a:gd name="connsiteY15" fmla="*/ 777662 h 6858000"/>
              <a:gd name="connsiteX16" fmla="*/ 1172442 w 7608168"/>
              <a:gd name="connsiteY16" fmla="*/ 4046491 h 6858000"/>
              <a:gd name="connsiteX17" fmla="*/ 1172442 w 7608168"/>
              <a:gd name="connsiteY17" fmla="*/ 6858000 h 6858000"/>
              <a:gd name="connsiteX18" fmla="*/ 0 w 7608168"/>
              <a:gd name="connsiteY18" fmla="*/ 6858000 h 6858000"/>
              <a:gd name="connsiteX19" fmla="*/ 0 w 7608168"/>
              <a:gd name="connsiteY19" fmla="*/ 35621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608168" h="6858000">
                <a:moveTo>
                  <a:pt x="4491554" y="4461639"/>
                </a:moveTo>
                <a:cubicBezTo>
                  <a:pt x="5549930" y="4461639"/>
                  <a:pt x="6411964" y="5323727"/>
                  <a:pt x="6411964" y="6382169"/>
                </a:cubicBezTo>
                <a:lnTo>
                  <a:pt x="6411964" y="6858000"/>
                </a:lnTo>
                <a:lnTo>
                  <a:pt x="5239522" y="6858000"/>
                </a:lnTo>
                <a:lnTo>
                  <a:pt x="5239522" y="6382169"/>
                </a:lnTo>
                <a:cubicBezTo>
                  <a:pt x="5239522" y="5970761"/>
                  <a:pt x="4904806" y="5634154"/>
                  <a:pt x="4491554" y="5634154"/>
                </a:cubicBezTo>
                <a:cubicBezTo>
                  <a:pt x="4078301" y="5634154"/>
                  <a:pt x="3741715" y="5970761"/>
                  <a:pt x="3741715" y="6382169"/>
                </a:cubicBezTo>
                <a:lnTo>
                  <a:pt x="3741715" y="6858000"/>
                </a:lnTo>
                <a:lnTo>
                  <a:pt x="2571527" y="6858000"/>
                </a:lnTo>
                <a:lnTo>
                  <a:pt x="2571143" y="6382169"/>
                </a:lnTo>
                <a:cubicBezTo>
                  <a:pt x="2571143" y="5323727"/>
                  <a:pt x="3433177" y="4461639"/>
                  <a:pt x="4491554" y="4461639"/>
                </a:cubicBezTo>
                <a:close/>
                <a:moveTo>
                  <a:pt x="3560429" y="0"/>
                </a:moveTo>
                <a:lnTo>
                  <a:pt x="5322074" y="0"/>
                </a:lnTo>
                <a:lnTo>
                  <a:pt x="7608168" y="2286238"/>
                </a:lnTo>
                <a:lnTo>
                  <a:pt x="7608168" y="3943163"/>
                </a:lnTo>
                <a:lnTo>
                  <a:pt x="4441066" y="777662"/>
                </a:lnTo>
                <a:lnTo>
                  <a:pt x="1172442" y="4046491"/>
                </a:lnTo>
                <a:lnTo>
                  <a:pt x="1172442" y="6858000"/>
                </a:lnTo>
                <a:lnTo>
                  <a:pt x="0" y="6858000"/>
                </a:lnTo>
                <a:lnTo>
                  <a:pt x="0" y="356215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0DA6409-C251-2373-FCEF-96B512C30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D4F83D1-F6AC-B493-529A-FEE820A1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2" name="Textplatzhalter 6">
            <a:extLst>
              <a:ext uri="{FF2B5EF4-FFF2-40B4-BE49-F238E27FC236}">
                <a16:creationId xmlns:a16="http://schemas.microsoft.com/office/drawing/2014/main" id="{4A585C4A-7B24-0E13-82F2-99DA63916A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7" y="332656"/>
            <a:ext cx="11376645" cy="5544269"/>
          </a:xfrm>
        </p:spPr>
        <p:txBody>
          <a:bodyPr lIns="0" tIns="0"/>
          <a:lstStyle>
            <a:lvl1pPr>
              <a:lnSpc>
                <a:spcPct val="90000"/>
              </a:lnSpc>
              <a:defRPr sz="740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90000"/>
              </a:lnSpc>
              <a:spcBef>
                <a:spcPts val="2400"/>
              </a:spcBef>
              <a:defRPr sz="2400">
                <a:solidFill>
                  <a:schemeClr val="tx1"/>
                </a:solidFill>
              </a:defRPr>
            </a:lvl2pPr>
            <a:lvl3pPr marL="0" indent="0">
              <a:lnSpc>
                <a:spcPct val="90000"/>
              </a:lnSpc>
              <a:spcBef>
                <a:spcPts val="2400"/>
              </a:spcBef>
              <a:buNone/>
              <a:defRPr sz="2400">
                <a:solidFill>
                  <a:schemeClr val="tx1"/>
                </a:solidFill>
              </a:defRPr>
            </a:lvl3pPr>
            <a:lvl4pPr>
              <a:lnSpc>
                <a:spcPct val="90000"/>
              </a:lnSpc>
              <a:spcBef>
                <a:spcPts val="2400"/>
              </a:spcBef>
              <a:defRPr sz="2400">
                <a:solidFill>
                  <a:schemeClr val="tx1"/>
                </a:solidFill>
              </a:defRPr>
            </a:lvl4pPr>
            <a:lvl5pPr>
              <a:lnSpc>
                <a:spcPct val="90000"/>
              </a:lnSpc>
              <a:spcBef>
                <a:spcPts val="2400"/>
              </a:spcBef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59226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7">
          <p15:clr>
            <a:srgbClr val="FBAE40"/>
          </p15:clr>
        </p15:guide>
        <p15:guide id="2" pos="6199">
          <p15:clr>
            <a:srgbClr val="FBAE40"/>
          </p15:clr>
        </p15:guide>
        <p15:guide id="3" orient="horz" pos="370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Spalten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DFE5C0D-7D73-DAFA-AE3D-0BA9E5F0B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FED3799-3E86-7A52-2920-619B57546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4E88D3E8-0741-7DB5-E8BF-E9572EEF1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DF8A7426-DF30-D128-4F6F-ADB53883C03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7368" y="1484784"/>
            <a:ext cx="3600000" cy="194421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sp>
        <p:nvSpPr>
          <p:cNvPr id="16" name="Textplatzhalter 10">
            <a:extLst>
              <a:ext uri="{FF2B5EF4-FFF2-40B4-BE49-F238E27FC236}">
                <a16:creationId xmlns:a16="http://schemas.microsoft.com/office/drawing/2014/main" id="{A683AB8C-578E-939F-9BF5-480A123D2E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7367" y="3644900"/>
            <a:ext cx="3600000" cy="230438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26" name="Bildplatzhalter 7">
            <a:extLst>
              <a:ext uri="{FF2B5EF4-FFF2-40B4-BE49-F238E27FC236}">
                <a16:creationId xmlns:a16="http://schemas.microsoft.com/office/drawing/2014/main" id="{6D886CAD-0715-E564-B5F3-63C0A8AF17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95801" y="1484784"/>
            <a:ext cx="3600400" cy="194421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sp>
        <p:nvSpPr>
          <p:cNvPr id="27" name="Textplatzhalter 10">
            <a:extLst>
              <a:ext uri="{FF2B5EF4-FFF2-40B4-BE49-F238E27FC236}">
                <a16:creationId xmlns:a16="http://schemas.microsoft.com/office/drawing/2014/main" id="{1B3F48DE-88FF-EBE5-3299-4DF0108CAD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801" y="3644900"/>
            <a:ext cx="3600400" cy="230438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0" name="Bildplatzhalter 7">
            <a:extLst>
              <a:ext uri="{FF2B5EF4-FFF2-40B4-BE49-F238E27FC236}">
                <a16:creationId xmlns:a16="http://schemas.microsoft.com/office/drawing/2014/main" id="{3E60B6A6-979A-C899-E7FC-BED802AC41E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84232" y="1484784"/>
            <a:ext cx="3600000" cy="194421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sp>
        <p:nvSpPr>
          <p:cNvPr id="31" name="Textplatzhalter 10">
            <a:extLst>
              <a:ext uri="{FF2B5EF4-FFF2-40B4-BE49-F238E27FC236}">
                <a16:creationId xmlns:a16="http://schemas.microsoft.com/office/drawing/2014/main" id="{E7F4BF2E-ED65-7768-8F3C-5CF682C38A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184232" y="3644900"/>
            <a:ext cx="3600000" cy="230438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44884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74">
          <p15:clr>
            <a:srgbClr val="FBAE40"/>
          </p15:clr>
        </p15:guide>
        <p15:guide id="2" pos="2525">
          <p15:clr>
            <a:srgbClr val="FBAE40"/>
          </p15:clr>
        </p15:guide>
        <p15:guide id="3" pos="2706">
          <p15:clr>
            <a:srgbClr val="FBAE40"/>
          </p15:clr>
        </p15:guide>
        <p15:guide id="4" pos="5155">
          <p15:clr>
            <a:srgbClr val="FBAE40"/>
          </p15:clr>
        </p15:guide>
        <p15:guide id="5" orient="horz" pos="935">
          <p15:clr>
            <a:srgbClr val="FBAE40"/>
          </p15:clr>
        </p15:guide>
        <p15:guide id="6" orient="horz" pos="2296">
          <p15:clr>
            <a:srgbClr val="FBAE40"/>
          </p15:clr>
        </p15:guide>
        <p15:guide id="7" orient="horz" pos="374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Textfelder und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C1D55F-1973-BCDE-EDF3-494A3F337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656"/>
            <a:ext cx="11376000" cy="64807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064EC62F-8C81-12C0-8ED9-64AF816D93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1268413"/>
            <a:ext cx="3600000" cy="18002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5C008614-1CFA-EC16-2998-C8387A70A91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5800" y="1268413"/>
            <a:ext cx="3600000" cy="18002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Textplatzhalter 5">
            <a:extLst>
              <a:ext uri="{FF2B5EF4-FFF2-40B4-BE49-F238E27FC236}">
                <a16:creationId xmlns:a16="http://schemas.microsoft.com/office/drawing/2014/main" id="{BFE59DB8-4F05-6B7C-D8BC-6E7DDC6AB4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84014" y="1268413"/>
            <a:ext cx="3600000" cy="18002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8C94A506-EF9E-D1AB-9375-FFC4F5A38B7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-6336" y="3645024"/>
            <a:ext cx="3078000" cy="321297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11" name="Bildplatzhalter 9">
            <a:extLst>
              <a:ext uri="{FF2B5EF4-FFF2-40B4-BE49-F238E27FC236}">
                <a16:creationId xmlns:a16="http://schemas.microsoft.com/office/drawing/2014/main" id="{7023DC98-C804-00E1-DE80-64B3376B5AB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072000" y="3645024"/>
            <a:ext cx="3024000" cy="321297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12" name="Bildplatzhalter 9">
            <a:extLst>
              <a:ext uri="{FF2B5EF4-FFF2-40B4-BE49-F238E27FC236}">
                <a16:creationId xmlns:a16="http://schemas.microsoft.com/office/drawing/2014/main" id="{A52752A1-B529-218D-B632-B37DC30BB2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6336" y="3645024"/>
            <a:ext cx="3024000" cy="321297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13" name="Bildplatzhalter 9">
            <a:extLst>
              <a:ext uri="{FF2B5EF4-FFF2-40B4-BE49-F238E27FC236}">
                <a16:creationId xmlns:a16="http://schemas.microsoft.com/office/drawing/2014/main" id="{BFB1ABFF-C870-F50C-F01E-CD29D9AE4FB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120336" y="3645024"/>
            <a:ext cx="3078000" cy="321297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7035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>
          <p15:clr>
            <a:srgbClr val="FBAE40"/>
          </p15:clr>
        </p15:guide>
        <p15:guide id="2" pos="2706">
          <p15:clr>
            <a:srgbClr val="FBAE40"/>
          </p15:clr>
        </p15:guide>
        <p15:guide id="3" pos="2525">
          <p15:clr>
            <a:srgbClr val="FBAE40"/>
          </p15:clr>
        </p15:guide>
        <p15:guide id="4" pos="4974">
          <p15:clr>
            <a:srgbClr val="FBAE40"/>
          </p15:clr>
        </p15:guide>
        <p15:guide id="5" pos="5155">
          <p15:clr>
            <a:srgbClr val="FBAE40"/>
          </p15:clr>
        </p15:guide>
        <p15:guide id="6" orient="horz" pos="2296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und 2 Textfe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064EC62F-8C81-12C0-8ED9-64AF816D93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3429000"/>
            <a:ext cx="5544000" cy="25923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5C008614-1CFA-EC16-2998-C8387A70A91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0016" y="3429000"/>
            <a:ext cx="5544000" cy="25923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8C94A506-EF9E-D1AB-9375-FFC4F5A38B7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-6336" y="0"/>
            <a:ext cx="3078000" cy="321297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11" name="Bildplatzhalter 9">
            <a:extLst>
              <a:ext uri="{FF2B5EF4-FFF2-40B4-BE49-F238E27FC236}">
                <a16:creationId xmlns:a16="http://schemas.microsoft.com/office/drawing/2014/main" id="{7023DC98-C804-00E1-DE80-64B3376B5AB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072000" y="0"/>
            <a:ext cx="3024000" cy="321297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12" name="Bildplatzhalter 9">
            <a:extLst>
              <a:ext uri="{FF2B5EF4-FFF2-40B4-BE49-F238E27FC236}">
                <a16:creationId xmlns:a16="http://schemas.microsoft.com/office/drawing/2014/main" id="{A52752A1-B529-218D-B632-B37DC30BB2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6336" y="0"/>
            <a:ext cx="3024000" cy="321297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13" name="Bildplatzhalter 9">
            <a:extLst>
              <a:ext uri="{FF2B5EF4-FFF2-40B4-BE49-F238E27FC236}">
                <a16:creationId xmlns:a16="http://schemas.microsoft.com/office/drawing/2014/main" id="{BFB1ABFF-C870-F50C-F01E-CD29D9AE4FB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120336" y="0"/>
            <a:ext cx="3078000" cy="321297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A4DE13D-6E8B-B010-FD6D-0EF7D59CF721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D8BA74F-7857-5E07-6830-BA2084677A0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98119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706">
          <p15:clr>
            <a:srgbClr val="FBAE40"/>
          </p15:clr>
        </p15:guide>
        <p15:guide id="3" pos="2525">
          <p15:clr>
            <a:srgbClr val="FBAE40"/>
          </p15:clr>
        </p15:guide>
        <p15:guide id="4" pos="4974">
          <p15:clr>
            <a:srgbClr val="FBAE40"/>
          </p15:clr>
        </p15:guide>
        <p15:guide id="5" pos="5155">
          <p15:clr>
            <a:srgbClr val="FBAE40"/>
          </p15:clr>
        </p15:guide>
        <p15:guide id="7" pos="3749">
          <p15:clr>
            <a:srgbClr val="FBAE40"/>
          </p15:clr>
        </p15:guide>
        <p15:guide id="8" pos="3931">
          <p15:clr>
            <a:srgbClr val="FBAE40"/>
          </p15:clr>
        </p15:guide>
        <p15:guide id="9" orient="horz" pos="3793">
          <p15:clr>
            <a:srgbClr val="FBAE40"/>
          </p15:clr>
        </p15:guide>
        <p15:guide id="10" orient="horz" pos="2024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5F7A3DF1-DEB0-D60F-3882-9E16853501E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31E33619-5773-B1F5-2A94-EEC8E83EB7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84988" y="437399"/>
            <a:ext cx="709200" cy="853200"/>
          </a:xfrm>
          <a:noFill/>
          <a:ln>
            <a:noFill/>
          </a:ln>
        </p:spPr>
        <p:txBody>
          <a:bodyPr/>
          <a:lstStyle>
            <a:lvl1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1pPr>
            <a:lvl2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2pPr>
            <a:lvl3pPr marL="0" indent="0">
              <a:lnSpc>
                <a:spcPct val="50000"/>
              </a:lnSpc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3pPr>
            <a:lvl4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4pPr>
            <a:lvl5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5pPr>
            <a:lvl6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6pPr>
            <a:lvl7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7pPr>
            <a:lvl8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8pPr>
            <a:lvl9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3" name="Textplatzhalter 12" descr="Beden-Württemberg Logo. schwarz auf gelbem Grund">
            <a:extLst>
              <a:ext uri="{FF2B5EF4-FFF2-40B4-BE49-F238E27FC236}">
                <a16:creationId xmlns:a16="http://schemas.microsoft.com/office/drawing/2014/main" id="{60FED570-146D-B003-5D02-94C7235F0C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484000" y="435600"/>
            <a:ext cx="709200" cy="853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lnSpc>
                <a:spcPct val="10000"/>
              </a:lnSpc>
              <a:defRPr sz="100">
                <a:noFill/>
              </a:defRPr>
            </a:lvl1pPr>
            <a:lvl2pPr>
              <a:lnSpc>
                <a:spcPct val="10000"/>
              </a:lnSpc>
              <a:defRPr sz="100">
                <a:noFill/>
              </a:defRPr>
            </a:lvl2pPr>
            <a:lvl3pPr>
              <a:lnSpc>
                <a:spcPct val="10000"/>
              </a:lnSpc>
              <a:defRPr sz="100">
                <a:noFill/>
              </a:defRPr>
            </a:lvl3pPr>
            <a:lvl4pPr>
              <a:lnSpc>
                <a:spcPct val="10000"/>
              </a:lnSpc>
              <a:defRPr sz="100">
                <a:noFill/>
              </a:defRPr>
            </a:lvl4pPr>
            <a:lvl5pPr>
              <a:lnSpc>
                <a:spcPct val="10000"/>
              </a:lnSpc>
              <a:defRPr sz="100">
                <a:noFill/>
              </a:defRPr>
            </a:lvl5pPr>
            <a:lvl6pPr>
              <a:lnSpc>
                <a:spcPct val="10000"/>
              </a:lnSpc>
              <a:defRPr sz="100">
                <a:noFill/>
              </a:defRPr>
            </a:lvl6pPr>
            <a:lvl7pPr>
              <a:lnSpc>
                <a:spcPct val="10000"/>
              </a:lnSpc>
              <a:defRPr sz="100">
                <a:noFill/>
              </a:defRPr>
            </a:lvl7pPr>
            <a:lvl8pPr>
              <a:lnSpc>
                <a:spcPct val="10000"/>
              </a:lnSpc>
              <a:defRPr sz="100">
                <a:noFill/>
              </a:defRPr>
            </a:lvl8pPr>
            <a:lvl9pPr>
              <a:lnSpc>
                <a:spcPct val="10000"/>
              </a:lnSpc>
              <a:defRPr sz="100">
                <a:noFill/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327501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er Bilder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0">
            <a:extLst>
              <a:ext uri="{FF2B5EF4-FFF2-40B4-BE49-F238E27FC236}">
                <a16:creationId xmlns:a16="http://schemas.microsoft.com/office/drawing/2014/main" id="{E5659D1A-75B8-A38C-2253-37C3FB87985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3429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5F7A3DF1-DEB0-D60F-3882-9E16853501E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096000" cy="3429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31E33619-5773-B1F5-2A94-EEC8E83EB7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84988" y="437399"/>
            <a:ext cx="709200" cy="853200"/>
          </a:xfrm>
          <a:noFill/>
          <a:ln>
            <a:noFill/>
          </a:ln>
        </p:spPr>
        <p:txBody>
          <a:bodyPr/>
          <a:lstStyle>
            <a:lvl1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1pPr>
            <a:lvl2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2pPr>
            <a:lvl3pPr marL="0" indent="0">
              <a:lnSpc>
                <a:spcPct val="50000"/>
              </a:lnSpc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3pPr>
            <a:lvl4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4pPr>
            <a:lvl5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5pPr>
            <a:lvl6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6pPr>
            <a:lvl7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7pPr>
            <a:lvl8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8pPr>
            <a:lvl9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Bildplatzhalter 10">
            <a:extLst>
              <a:ext uri="{FF2B5EF4-FFF2-40B4-BE49-F238E27FC236}">
                <a16:creationId xmlns:a16="http://schemas.microsoft.com/office/drawing/2014/main" id="{1E9DF509-CDE5-FBD6-1001-334A7990BEE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188" y="3422803"/>
            <a:ext cx="6096000" cy="3429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4" name="Bildplatzhalter 10">
            <a:extLst>
              <a:ext uri="{FF2B5EF4-FFF2-40B4-BE49-F238E27FC236}">
                <a16:creationId xmlns:a16="http://schemas.microsoft.com/office/drawing/2014/main" id="{6B4C6939-A11E-F9E9-3A18-AECF1B25666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3812" y="3422803"/>
            <a:ext cx="6096000" cy="3429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5" name="Textplatzhalter 12" descr="Beden-Württemberg Logo. schwarz auf gelbem Grund">
            <a:extLst>
              <a:ext uri="{FF2B5EF4-FFF2-40B4-BE49-F238E27FC236}">
                <a16:creationId xmlns:a16="http://schemas.microsoft.com/office/drawing/2014/main" id="{5E3B1BE0-6617-A42E-E2D6-AC32852E61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484000" y="435600"/>
            <a:ext cx="709200" cy="853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lnSpc>
                <a:spcPct val="10000"/>
              </a:lnSpc>
              <a:defRPr sz="100">
                <a:noFill/>
              </a:defRPr>
            </a:lvl1pPr>
            <a:lvl2pPr>
              <a:lnSpc>
                <a:spcPct val="10000"/>
              </a:lnSpc>
              <a:defRPr sz="100">
                <a:noFill/>
              </a:defRPr>
            </a:lvl2pPr>
            <a:lvl3pPr>
              <a:lnSpc>
                <a:spcPct val="10000"/>
              </a:lnSpc>
              <a:defRPr sz="100">
                <a:noFill/>
              </a:defRPr>
            </a:lvl3pPr>
            <a:lvl4pPr>
              <a:lnSpc>
                <a:spcPct val="10000"/>
              </a:lnSpc>
              <a:defRPr sz="100">
                <a:noFill/>
              </a:defRPr>
            </a:lvl4pPr>
            <a:lvl5pPr>
              <a:lnSpc>
                <a:spcPct val="10000"/>
              </a:lnSpc>
              <a:defRPr sz="100">
                <a:noFill/>
              </a:defRPr>
            </a:lvl5pPr>
            <a:lvl6pPr>
              <a:lnSpc>
                <a:spcPct val="10000"/>
              </a:lnSpc>
              <a:defRPr sz="100">
                <a:noFill/>
              </a:defRPr>
            </a:lvl6pPr>
            <a:lvl7pPr>
              <a:lnSpc>
                <a:spcPct val="10000"/>
              </a:lnSpc>
              <a:defRPr sz="100">
                <a:noFill/>
              </a:defRPr>
            </a:lvl7pPr>
            <a:lvl8pPr>
              <a:lnSpc>
                <a:spcPct val="10000"/>
              </a:lnSpc>
              <a:defRPr sz="100">
                <a:noFill/>
              </a:defRPr>
            </a:lvl8pPr>
            <a:lvl9pPr>
              <a:lnSpc>
                <a:spcPct val="10000"/>
              </a:lnSpc>
              <a:defRPr sz="100">
                <a:noFill/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97531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zwei Bilder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DA400350-13FB-DFB9-B74B-DB75FFE74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656"/>
            <a:ext cx="5471344" cy="936104"/>
          </a:xfrm>
        </p:spPr>
        <p:txBody>
          <a:bodyPr tIns="36000"/>
          <a:lstStyle>
            <a:lvl1pPr>
              <a:defRPr sz="5000" b="1" spc="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C3871289-DE12-5187-94DA-4B37F9AB92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64" y="5932460"/>
            <a:ext cx="2296607" cy="497100"/>
          </a:xfrm>
          <a:prstGeom prst="rect">
            <a:avLst/>
          </a:prstGeom>
        </p:spPr>
      </p:pic>
      <p:sp>
        <p:nvSpPr>
          <p:cNvPr id="6" name="Untertitel 2">
            <a:extLst>
              <a:ext uri="{FF2B5EF4-FFF2-40B4-BE49-F238E27FC236}">
                <a16:creationId xmlns:a16="http://schemas.microsoft.com/office/drawing/2014/main" id="{07186E20-3E96-5EBC-0C98-9832022561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7368" y="1916832"/>
            <a:ext cx="5471344" cy="1296144"/>
          </a:xfrm>
        </p:spPr>
        <p:txBody>
          <a:bodyPr tIns="36000"/>
          <a:lstStyle>
            <a:lvl1pPr marL="0" indent="0" algn="l">
              <a:buNone/>
              <a:defRPr sz="2400" b="1" spc="50" baseline="0">
                <a:solidFill>
                  <a:schemeClr val="tx1"/>
                </a:solidFill>
              </a:defRPr>
            </a:lvl1pPr>
            <a:lvl2pPr marL="0" indent="0" algn="l">
              <a:buNone/>
              <a:defRPr sz="2400">
                <a:solidFill>
                  <a:schemeClr val="tx1"/>
                </a:solidFill>
              </a:defRPr>
            </a:lvl2pPr>
            <a:lvl3pPr marL="0" indent="0" algn="l">
              <a:buNone/>
              <a:defRPr sz="2400">
                <a:solidFill>
                  <a:schemeClr val="tx1"/>
                </a:solidFill>
              </a:defRPr>
            </a:lvl3pPr>
            <a:lvl4pPr marL="0" indent="0" algn="l">
              <a:buNone/>
              <a:defRPr sz="2400">
                <a:solidFill>
                  <a:schemeClr val="tx1"/>
                </a:solidFill>
              </a:defRPr>
            </a:lvl4pPr>
            <a:lvl5pPr marL="0" indent="0" algn="l">
              <a:buNone/>
              <a:defRPr sz="2400">
                <a:solidFill>
                  <a:schemeClr val="tx1"/>
                </a:solidFill>
              </a:defRPr>
            </a:lvl5pPr>
            <a:lvl6pPr marL="0" indent="0" algn="l">
              <a:buNone/>
              <a:defRPr sz="2400">
                <a:solidFill>
                  <a:schemeClr val="tx1"/>
                </a:solidFill>
              </a:defRPr>
            </a:lvl6pPr>
            <a:lvl7pPr marL="0" indent="0" algn="l">
              <a:buNone/>
              <a:defRPr sz="2400">
                <a:solidFill>
                  <a:schemeClr val="tx1"/>
                </a:solidFill>
              </a:defRPr>
            </a:lvl7pPr>
            <a:lvl8pPr marL="0" indent="0" algn="l">
              <a:buNone/>
              <a:defRPr sz="2400">
                <a:solidFill>
                  <a:schemeClr val="tx1"/>
                </a:solidFill>
              </a:defRPr>
            </a:lvl8pPr>
            <a:lvl9pPr marL="0" indent="0" algn="l">
              <a:buNone/>
              <a:defRPr sz="2400">
                <a:solidFill>
                  <a:schemeClr val="tx1"/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7" name="Bildplatzhalter 3">
            <a:extLst>
              <a:ext uri="{FF2B5EF4-FFF2-40B4-BE49-F238E27FC236}">
                <a16:creationId xmlns:a16="http://schemas.microsoft.com/office/drawing/2014/main" id="{5C353233-F8D0-869A-254C-7CBD790D49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3429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sp>
        <p:nvSpPr>
          <p:cNvPr id="8" name="Bildplatzhalter 3">
            <a:extLst>
              <a:ext uri="{FF2B5EF4-FFF2-40B4-BE49-F238E27FC236}">
                <a16:creationId xmlns:a16="http://schemas.microsoft.com/office/drawing/2014/main" id="{6AD4B40C-5C88-E13B-12DF-EE6BF984439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3429000"/>
            <a:ext cx="6100336" cy="3428999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68066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07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4065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C1D55F-1973-BCDE-EDF3-494A3F337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DFE5C0D-7D73-DAFA-AE3D-0BA9E5F0B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FED3799-3E86-7A52-2920-619B57546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826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93">
          <p15:clr>
            <a:srgbClr val="FBAE40"/>
          </p15:clr>
        </p15:guide>
        <p15:guide id="2" pos="4974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0DA6409-C251-2373-FCEF-96B512C30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D4F83D1-F6AC-B493-529A-FEE820A1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40163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93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 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DFE5C0D-7D73-DAFA-AE3D-0BA9E5F0B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FED3799-3E86-7A52-2920-619B57546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DCE8692F-DF37-437B-1631-DED6849F3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76" y="332656"/>
            <a:ext cx="10440000" cy="720080"/>
          </a:xfrm>
        </p:spPr>
        <p:txBody>
          <a:bodyPr/>
          <a:lstStyle>
            <a:lvl1pPr>
              <a:defRPr sz="5000" spc="0" baseline="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8" name="Textplatzhalter 12" descr="Baden-Württemberg Logo. schwarz auf gelbem Grund.">
            <a:extLst>
              <a:ext uri="{FF2B5EF4-FFF2-40B4-BE49-F238E27FC236}">
                <a16:creationId xmlns:a16="http://schemas.microsoft.com/office/drawing/2014/main" id="{79A50D56-A8EB-6978-43DB-B93FEFC0A93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484000" y="435600"/>
            <a:ext cx="709200" cy="853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lnSpc>
                <a:spcPct val="10000"/>
              </a:lnSpc>
              <a:defRPr sz="100">
                <a:noFill/>
              </a:defRPr>
            </a:lvl1pPr>
            <a:lvl2pPr>
              <a:lnSpc>
                <a:spcPct val="10000"/>
              </a:lnSpc>
              <a:defRPr sz="100">
                <a:noFill/>
              </a:defRPr>
            </a:lvl2pPr>
            <a:lvl3pPr>
              <a:lnSpc>
                <a:spcPct val="10000"/>
              </a:lnSpc>
              <a:defRPr sz="100">
                <a:noFill/>
              </a:defRPr>
            </a:lvl3pPr>
            <a:lvl4pPr>
              <a:lnSpc>
                <a:spcPct val="10000"/>
              </a:lnSpc>
              <a:defRPr sz="100">
                <a:noFill/>
              </a:defRPr>
            </a:lvl4pPr>
            <a:lvl5pPr>
              <a:lnSpc>
                <a:spcPct val="10000"/>
              </a:lnSpc>
              <a:defRPr sz="100">
                <a:noFill/>
              </a:defRPr>
            </a:lvl5pPr>
            <a:lvl6pPr>
              <a:lnSpc>
                <a:spcPct val="10000"/>
              </a:lnSpc>
              <a:defRPr sz="100">
                <a:noFill/>
              </a:defRPr>
            </a:lvl6pPr>
            <a:lvl7pPr>
              <a:lnSpc>
                <a:spcPct val="10000"/>
              </a:lnSpc>
              <a:defRPr sz="100">
                <a:noFill/>
              </a:defRPr>
            </a:lvl7pPr>
            <a:lvl8pPr>
              <a:lnSpc>
                <a:spcPct val="10000"/>
              </a:lnSpc>
              <a:defRPr sz="100">
                <a:noFill/>
              </a:defRPr>
            </a:lvl8pPr>
            <a:lvl9pPr>
              <a:lnSpc>
                <a:spcPct val="10000"/>
              </a:lnSpc>
              <a:defRPr sz="100">
                <a:noFill/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882D468-9F83-AAA5-04A8-FA77338C66D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07368" y="1268760"/>
            <a:ext cx="11376025" cy="47520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52389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>
          <p15:clr>
            <a:srgbClr val="FBAE40"/>
          </p15:clr>
        </p15:guide>
        <p15:guide id="2" orient="horz" pos="3793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 schwarz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DFE5C0D-7D73-DAFA-AE3D-0BA9E5F0B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FED3799-3E86-7A52-2920-619B57546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9EFDD2-F014-4C4E-B0F6-17320FB21D2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DCE8692F-DF37-437B-1631-DED6849F3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76" y="332656"/>
            <a:ext cx="10440000" cy="720080"/>
          </a:xfrm>
        </p:spPr>
        <p:txBody>
          <a:bodyPr/>
          <a:lstStyle>
            <a:lvl1pPr>
              <a:defRPr sz="5000" spc="0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platzhalter 12" descr="Baden-Württemberg Logo. schwarz auf gelbem Grund.">
            <a:extLst>
              <a:ext uri="{FF2B5EF4-FFF2-40B4-BE49-F238E27FC236}">
                <a16:creationId xmlns:a16="http://schemas.microsoft.com/office/drawing/2014/main" id="{8D36423A-3B1F-AFDA-B310-BFAF162866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484000" y="435600"/>
            <a:ext cx="709200" cy="853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lnSpc>
                <a:spcPct val="10000"/>
              </a:lnSpc>
              <a:defRPr sz="100">
                <a:noFill/>
              </a:defRPr>
            </a:lvl1pPr>
            <a:lvl2pPr>
              <a:lnSpc>
                <a:spcPct val="10000"/>
              </a:lnSpc>
              <a:defRPr sz="100">
                <a:noFill/>
              </a:defRPr>
            </a:lvl2pPr>
            <a:lvl3pPr>
              <a:lnSpc>
                <a:spcPct val="10000"/>
              </a:lnSpc>
              <a:defRPr sz="100">
                <a:noFill/>
              </a:defRPr>
            </a:lvl3pPr>
            <a:lvl4pPr>
              <a:lnSpc>
                <a:spcPct val="10000"/>
              </a:lnSpc>
              <a:defRPr sz="100">
                <a:noFill/>
              </a:defRPr>
            </a:lvl4pPr>
            <a:lvl5pPr>
              <a:lnSpc>
                <a:spcPct val="10000"/>
              </a:lnSpc>
              <a:defRPr sz="100">
                <a:noFill/>
              </a:defRPr>
            </a:lvl5pPr>
            <a:lvl6pPr>
              <a:lnSpc>
                <a:spcPct val="10000"/>
              </a:lnSpc>
              <a:defRPr sz="100">
                <a:noFill/>
              </a:defRPr>
            </a:lvl6pPr>
            <a:lvl7pPr>
              <a:lnSpc>
                <a:spcPct val="10000"/>
              </a:lnSpc>
              <a:defRPr sz="100">
                <a:noFill/>
              </a:defRPr>
            </a:lvl7pPr>
            <a:lvl8pPr>
              <a:lnSpc>
                <a:spcPct val="10000"/>
              </a:lnSpc>
              <a:defRPr sz="100">
                <a:noFill/>
              </a:defRPr>
            </a:lvl8pPr>
            <a:lvl9pPr>
              <a:lnSpc>
                <a:spcPct val="10000"/>
              </a:lnSpc>
              <a:defRPr sz="100">
                <a:noFill/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C1B7FE6-ABAD-6B86-724A-826F7954816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69" y="6228000"/>
            <a:ext cx="1311821" cy="302400"/>
          </a:xfrm>
          <a:prstGeom prst="rect">
            <a:avLst/>
          </a:prstGeom>
        </p:spPr>
      </p:pic>
      <p:sp>
        <p:nvSpPr>
          <p:cNvPr id="8" name="Textplatzhalter 7">
            <a:extLst>
              <a:ext uri="{FF2B5EF4-FFF2-40B4-BE49-F238E27FC236}">
                <a16:creationId xmlns:a16="http://schemas.microsoft.com/office/drawing/2014/main" id="{9BA5F212-9652-C55A-C661-14B824549E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07368" y="1268760"/>
            <a:ext cx="11376000" cy="47529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36939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>
          <p15:clr>
            <a:srgbClr val="FBAE40"/>
          </p15:clr>
        </p15:guide>
        <p15:guide id="2" orient="horz" pos="379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E2B4D3-F9BF-D218-EB40-3A0253CB2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9" y="332800"/>
            <a:ext cx="11376024" cy="576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FF9D732-73B6-FB69-162A-8E32937E0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989" y="1268760"/>
            <a:ext cx="5543996" cy="432000"/>
          </a:xfrm>
        </p:spPr>
        <p:txBody>
          <a:bodyPr tIns="0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A81A7C3-9F80-3D60-BB57-AC10E84F3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7989" y="1700808"/>
            <a:ext cx="5543996" cy="432058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69647F0-9E7D-3633-C89C-122647F947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0015" y="1268760"/>
            <a:ext cx="5543997" cy="432000"/>
          </a:xfrm>
        </p:spPr>
        <p:txBody>
          <a:bodyPr tIns="0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AD2A0D8-1811-42D9-EFD9-7BC6FFD215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5" y="1700808"/>
            <a:ext cx="5543997" cy="432058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1F97B14-9707-C26B-4ECB-15F521269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66C4ACD-C0D4-5D8C-5593-210AA1BC5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28541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3793">
          <p15:clr>
            <a:srgbClr val="FBAE40"/>
          </p15:clr>
        </p15:guide>
        <p15:guide id="3" orient="horz" pos="799">
          <p15:clr>
            <a:srgbClr val="FBAE40"/>
          </p15:clr>
        </p15:guide>
        <p15:guide id="4" orient="horz" pos="107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nitts-&#10;überschrif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988CEE-0181-EB06-73E4-AEE70EC4F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368" y="1700808"/>
            <a:ext cx="11376000" cy="1728192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0" indent="0">
              <a:buNone/>
              <a:defRPr sz="1800">
                <a:solidFill>
                  <a:schemeClr val="bg1"/>
                </a:solidFill>
              </a:defRPr>
            </a:lvl2pPr>
            <a:lvl3pPr marL="0" indent="0">
              <a:buNone/>
              <a:defRPr sz="1800">
                <a:solidFill>
                  <a:schemeClr val="bg1"/>
                </a:solidFill>
              </a:defRPr>
            </a:lvl3pPr>
            <a:lvl4pPr marL="0" indent="0">
              <a:buNone/>
              <a:defRPr sz="1800">
                <a:solidFill>
                  <a:schemeClr val="bg1"/>
                </a:solidFill>
              </a:defRPr>
            </a:lvl4pPr>
            <a:lvl5pPr marL="0" indent="0">
              <a:buNone/>
              <a:defRPr sz="1800">
                <a:solidFill>
                  <a:schemeClr val="bg1"/>
                </a:solidFill>
              </a:defRPr>
            </a:lvl5pPr>
            <a:lvl6pPr marL="0" indent="0">
              <a:buNone/>
              <a:defRPr sz="1800">
                <a:solidFill>
                  <a:schemeClr val="bg1"/>
                </a:solidFill>
              </a:defRPr>
            </a:lvl6pPr>
            <a:lvl7pPr marL="0" indent="0">
              <a:buNone/>
              <a:defRPr sz="1800">
                <a:solidFill>
                  <a:schemeClr val="bg1"/>
                </a:solidFill>
              </a:defRPr>
            </a:lvl7pPr>
            <a:lvl8pPr marL="0" indent="0">
              <a:buNone/>
              <a:defRPr sz="1800">
                <a:solidFill>
                  <a:schemeClr val="bg1"/>
                </a:solidFill>
              </a:defRPr>
            </a:lvl8pPr>
            <a:lvl9pPr marL="0" indent="0">
              <a:buNone/>
              <a:defRPr sz="18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Titel 8">
            <a:extLst>
              <a:ext uri="{FF2B5EF4-FFF2-40B4-BE49-F238E27FC236}">
                <a16:creationId xmlns:a16="http://schemas.microsoft.com/office/drawing/2014/main" id="{C9088DF5-7C69-0425-891B-88D5EE65D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656"/>
            <a:ext cx="11376000" cy="1367557"/>
          </a:xfrm>
        </p:spPr>
        <p:txBody>
          <a:bodyPr/>
          <a:lstStyle>
            <a:lvl1pPr>
              <a:defRPr sz="5000" b="1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34A3287-ECED-578A-3ABE-AB12C4DB97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48" y="6228000"/>
            <a:ext cx="1322264" cy="302400"/>
          </a:xfrm>
          <a:prstGeom prst="rect">
            <a:avLst/>
          </a:prstGeom>
        </p:spPr>
      </p:pic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70679372-7399-A80C-39D7-10333F35EA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511E15A5-841E-2F19-FDBB-A57FB0FE5A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9EFDD2-F014-4C4E-B0F6-17320FB21D2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81510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>
          <p15:clr>
            <a:srgbClr val="FBAE40"/>
          </p15:clr>
        </p15:guide>
        <p15:guide id="2" orient="horz" pos="3793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846800"/>
            <a:ext cx="10972800" cy="4032448"/>
          </a:xfrm>
        </p:spPr>
        <p:txBody>
          <a:bodyPr/>
          <a:lstStyle/>
          <a:p>
            <a:pPr lvl="0" eaLnBrk="1" latinLnBrk="0" hangingPunct="1"/>
            <a:r>
              <a:rPr lang="de-DE" dirty="0"/>
              <a:t>Textmasterformat bearbeiten</a:t>
            </a:r>
          </a:p>
          <a:p>
            <a:pPr lvl="1" eaLnBrk="1" latinLnBrk="0" hangingPunct="1"/>
            <a:r>
              <a:rPr lang="de-DE" dirty="0"/>
              <a:t>Zweite Ebene</a:t>
            </a:r>
          </a:p>
          <a:p>
            <a:pPr lvl="2" eaLnBrk="1" latinLnBrk="0" hangingPunct="1"/>
            <a:r>
              <a:rPr lang="de-DE" dirty="0"/>
              <a:t>Dritte Ebene</a:t>
            </a:r>
          </a:p>
          <a:p>
            <a:pPr lvl="3" eaLnBrk="1" latinLnBrk="0" hangingPunct="1"/>
            <a:r>
              <a:rPr lang="de-DE" dirty="0"/>
              <a:t>Vierte Ebene</a:t>
            </a:r>
          </a:p>
          <a:p>
            <a:pPr lvl="4" eaLnBrk="1" latinLnBrk="0" hangingPunct="1"/>
            <a:r>
              <a:rPr lang="de-DE" dirty="0"/>
              <a:t>Fünfte Ebene</a:t>
            </a:r>
            <a:endParaRPr kumimoji="0" lang="en-US" dirty="0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09600" y="692696"/>
            <a:ext cx="10972800" cy="1066800"/>
          </a:xfrm>
        </p:spPr>
        <p:txBody>
          <a:bodyPr/>
          <a:lstStyle/>
          <a:p>
            <a:r>
              <a:rPr kumimoji="0" lang="de-DE" dirty="0"/>
              <a:t>Titelmasterformat durch Klicken bearbeiten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01148390"/>
      </p:ext>
    </p:extLst>
  </p:cSld>
  <p:clrMapOvr>
    <a:masterClrMapping/>
  </p:clrMapOvr>
  <p:transition>
    <p:pull dir="r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07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vier Bilder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DA400350-13FB-DFB9-B74B-DB75FFE74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632" y="3645024"/>
            <a:ext cx="11376000" cy="1470258"/>
          </a:xfrm>
        </p:spPr>
        <p:txBody>
          <a:bodyPr tIns="36000"/>
          <a:lstStyle>
            <a:lvl1pPr>
              <a:defRPr sz="5000" b="1" spc="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377259F5-FA80-AFD4-E58D-33214B2CE6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3600" y="0"/>
            <a:ext cx="3078000" cy="3429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sp>
        <p:nvSpPr>
          <p:cNvPr id="5" name="Bildplatzhalter 3">
            <a:extLst>
              <a:ext uri="{FF2B5EF4-FFF2-40B4-BE49-F238E27FC236}">
                <a16:creationId xmlns:a16="http://schemas.microsoft.com/office/drawing/2014/main" id="{62DA7503-6E3C-E7D2-1396-F2EA0CD7C7E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071664" y="1"/>
            <a:ext cx="3024000" cy="3428999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sp>
        <p:nvSpPr>
          <p:cNvPr id="2" name="Bildplatzhalter 3">
            <a:extLst>
              <a:ext uri="{FF2B5EF4-FFF2-40B4-BE49-F238E27FC236}">
                <a16:creationId xmlns:a16="http://schemas.microsoft.com/office/drawing/2014/main" id="{290E8BB4-9819-DD06-19FD-60911D14647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1"/>
            <a:ext cx="3024000" cy="3428999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sp>
        <p:nvSpPr>
          <p:cNvPr id="6" name="Bildplatzhalter 3">
            <a:extLst>
              <a:ext uri="{FF2B5EF4-FFF2-40B4-BE49-F238E27FC236}">
                <a16:creationId xmlns:a16="http://schemas.microsoft.com/office/drawing/2014/main" id="{DCB753E4-620E-695A-D374-D897606B99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20336" y="0"/>
            <a:ext cx="3078000" cy="3429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546AC03-A6F9-947B-3AB1-5F1D5F4982C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64" y="5932460"/>
            <a:ext cx="2296607" cy="49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9905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  <p15:guide id="3" orient="horz" pos="2296">
          <p15:clr>
            <a:srgbClr val="FBAE40"/>
          </p15:clr>
        </p15:guide>
        <p15:guide id="4" orient="horz" pos="406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576A6-AA2C-342F-5495-9692863D2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CEB7C2-BFA9-EA18-B8FD-2ACAFF0D7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07FFA6-FD9B-7280-D503-1200F253A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407917A-4A78-79BD-064A-79B832ACF6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1700213"/>
            <a:ext cx="7488237" cy="432117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1335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>
          <p15:clr>
            <a:srgbClr val="FBAE40"/>
          </p15:clr>
        </p15:guide>
        <p15:guide id="2" pos="4974">
          <p15:clr>
            <a:srgbClr val="FBAE40"/>
          </p15:clr>
        </p15:guide>
        <p15:guide id="3" orient="horz" pos="799">
          <p15:clr>
            <a:srgbClr val="FBAE40"/>
          </p15:clr>
        </p15:guide>
        <p15:guide id="4" orient="horz" pos="379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576A6-AA2C-342F-5495-9692863D2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ABB2FC-5FF6-EA24-E948-417FE35E1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CEB7C2-BFA9-EA18-B8FD-2ACAFF0D7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07FFA6-FD9B-7280-D503-1200F253A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978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>
          <p15:clr>
            <a:srgbClr val="FBAE40"/>
          </p15:clr>
        </p15:guide>
        <p15:guide id="2" orient="horz" pos="3793">
          <p15:clr>
            <a:srgbClr val="FBAE40"/>
          </p15:clr>
        </p15:guide>
        <p15:guide id="3" orient="horz" pos="799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576A6-AA2C-342F-5495-9692863D2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76" y="332656"/>
            <a:ext cx="11362156" cy="720080"/>
          </a:xfrm>
        </p:spPr>
        <p:txBody>
          <a:bodyPr/>
          <a:lstStyle>
            <a:lvl1pPr>
              <a:defRPr sz="5000" spc="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CEB7C2-BFA9-EA18-B8FD-2ACAFF0D7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07FFA6-FD9B-7280-D503-1200F253A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0A00BE9F-5396-C381-9319-263B1491E3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9" y="1268760"/>
            <a:ext cx="3600000" cy="4752628"/>
          </a:xfrm>
        </p:spPr>
        <p:txBody>
          <a:bodyPr tIns="0"/>
          <a:lstStyle>
            <a:lvl1pPr marL="0">
              <a:spcBef>
                <a:spcPts val="1400"/>
              </a:spcBef>
              <a:defRPr/>
            </a:lvl1pPr>
            <a:lvl2pPr marL="0">
              <a:spcBef>
                <a:spcPts val="1400"/>
              </a:spcBef>
              <a:defRPr/>
            </a:lvl2pPr>
            <a:lvl3pPr marL="0">
              <a:spcBef>
                <a:spcPts val="1400"/>
              </a:spcBef>
              <a:defRPr/>
            </a:lvl3pPr>
            <a:lvl4pPr marL="0">
              <a:spcBef>
                <a:spcPts val="1400"/>
              </a:spcBef>
              <a:defRPr/>
            </a:lvl4pPr>
            <a:lvl5pPr marL="0">
              <a:spcBef>
                <a:spcPts val="1400"/>
              </a:spcBef>
              <a:defRPr/>
            </a:lvl5pPr>
            <a:lvl6pPr marL="0">
              <a:spcBef>
                <a:spcPts val="1400"/>
              </a:spcBef>
              <a:defRPr/>
            </a:lvl6pPr>
            <a:lvl7pPr marL="0">
              <a:spcBef>
                <a:spcPts val="1400"/>
              </a:spcBef>
              <a:defRPr/>
            </a:lvl7pPr>
            <a:lvl8pPr marL="0">
              <a:spcBef>
                <a:spcPts val="1400"/>
              </a:spcBef>
              <a:defRPr/>
            </a:lvl8pPr>
            <a:lvl9pPr marL="0">
              <a:spcBef>
                <a:spcPts val="1400"/>
              </a:spcBef>
              <a:defRPr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1C61D0A0-06E3-F012-3504-E561CD46E1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6420" y="1268760"/>
            <a:ext cx="3600000" cy="4752628"/>
          </a:xfrm>
        </p:spPr>
        <p:txBody>
          <a:bodyPr tIns="0"/>
          <a:lstStyle>
            <a:lvl1pPr marL="0" indent="0">
              <a:spcBef>
                <a:spcPts val="1400"/>
              </a:spcBef>
              <a:buFont typeface="Arial" panose="020B0604020202020204" pitchFamily="34" charset="0"/>
              <a:buNone/>
              <a:defRPr/>
            </a:lvl1pPr>
            <a:lvl2pPr marL="0" indent="0">
              <a:spcBef>
                <a:spcPts val="1400"/>
              </a:spcBef>
              <a:buFont typeface="Arial" panose="020B0604020202020204" pitchFamily="34" charset="0"/>
              <a:buNone/>
              <a:defRPr/>
            </a:lvl2pPr>
            <a:lvl3pPr marL="285750" indent="-285750">
              <a:spcBef>
                <a:spcPts val="1400"/>
              </a:spcBef>
              <a:buFont typeface="Wingdings" panose="05000000000000000000" pitchFamily="2" charset="2"/>
              <a:buChar char=" "/>
              <a:defRPr/>
            </a:lvl3pPr>
            <a:lvl4pPr marL="0" indent="0">
              <a:spcBef>
                <a:spcPts val="1400"/>
              </a:spcBef>
              <a:buFont typeface="Arial" panose="020B0604020202020204" pitchFamily="34" charset="0"/>
              <a:buNone/>
              <a:defRPr/>
            </a:lvl4pPr>
            <a:lvl5pPr marL="0" indent="0">
              <a:spcBef>
                <a:spcPts val="1400"/>
              </a:spcBef>
              <a:buFont typeface="Arial" panose="020B0604020202020204" pitchFamily="34" charset="0"/>
              <a:buNone/>
              <a:defRPr/>
            </a:lvl5pPr>
            <a:lvl6pPr marL="0" indent="0">
              <a:spcBef>
                <a:spcPts val="1400"/>
              </a:spcBef>
              <a:buFont typeface="Arial" panose="020B0604020202020204" pitchFamily="34" charset="0"/>
              <a:buNone/>
              <a:defRPr/>
            </a:lvl6pPr>
            <a:lvl7pPr marL="0" indent="0">
              <a:spcBef>
                <a:spcPts val="1400"/>
              </a:spcBef>
              <a:buFont typeface="Arial" panose="020B0604020202020204" pitchFamily="34" charset="0"/>
              <a:buNone/>
              <a:defRPr/>
            </a:lvl7pPr>
            <a:lvl8pPr marL="0" indent="0">
              <a:spcBef>
                <a:spcPts val="1400"/>
              </a:spcBef>
              <a:buFont typeface="Arial" panose="020B0604020202020204" pitchFamily="34" charset="0"/>
              <a:buNone/>
              <a:defRPr/>
            </a:lvl8pPr>
            <a:lvl9pPr marL="0" indent="0">
              <a:spcBef>
                <a:spcPts val="1400"/>
              </a:spcBef>
              <a:buFont typeface="Arial" panose="020B0604020202020204" pitchFamily="34" charset="0"/>
              <a:buNone/>
              <a:defRPr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7B17524A-351E-A351-7133-F56994C2340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84632" y="1268760"/>
            <a:ext cx="3600000" cy="4752628"/>
          </a:xfrm>
        </p:spPr>
        <p:txBody>
          <a:bodyPr tIns="0"/>
          <a:lstStyle>
            <a:lvl1pPr marL="0">
              <a:spcBef>
                <a:spcPts val="1400"/>
              </a:spcBef>
              <a:defRPr/>
            </a:lvl1pPr>
            <a:lvl2pPr marL="0">
              <a:spcBef>
                <a:spcPts val="1400"/>
              </a:spcBef>
              <a:defRPr/>
            </a:lvl2pPr>
            <a:lvl3pPr marL="0">
              <a:spcBef>
                <a:spcPts val="1400"/>
              </a:spcBef>
              <a:defRPr/>
            </a:lvl3pPr>
            <a:lvl4pPr marL="0">
              <a:spcBef>
                <a:spcPts val="1400"/>
              </a:spcBef>
              <a:defRPr/>
            </a:lvl4pPr>
            <a:lvl5pPr marL="0">
              <a:spcBef>
                <a:spcPts val="1400"/>
              </a:spcBef>
              <a:defRPr/>
            </a:lvl5pPr>
            <a:lvl6pPr marL="0">
              <a:spcBef>
                <a:spcPts val="1400"/>
              </a:spcBef>
              <a:defRPr/>
            </a:lvl6pPr>
            <a:lvl7pPr marL="0">
              <a:spcBef>
                <a:spcPts val="1400"/>
              </a:spcBef>
              <a:defRPr/>
            </a:lvl7pPr>
            <a:lvl8pPr marL="0">
              <a:spcBef>
                <a:spcPts val="1400"/>
              </a:spcBef>
              <a:defRPr/>
            </a:lvl8pPr>
            <a:lvl9pPr marL="0">
              <a:spcBef>
                <a:spcPts val="1400"/>
              </a:spcBef>
              <a:defRPr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635270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pos="2706">
          <p15:clr>
            <a:srgbClr val="FBAE40"/>
          </p15:clr>
        </p15:guide>
        <p15:guide id="3" pos="4974">
          <p15:clr>
            <a:srgbClr val="FBAE40"/>
          </p15:clr>
        </p15:guide>
        <p15:guide id="4" pos="5155">
          <p15:clr>
            <a:srgbClr val="FBAE40"/>
          </p15:clr>
        </p15:guide>
        <p15:guide id="5" orient="horz" pos="799">
          <p15:clr>
            <a:srgbClr val="FBAE40"/>
          </p15:clr>
        </p15:guide>
        <p15:guide id="6" orient="horz" pos="3793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576A6-AA2C-342F-5495-9692863D2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76" y="332656"/>
            <a:ext cx="5457500" cy="720080"/>
          </a:xfrm>
        </p:spPr>
        <p:txBody>
          <a:bodyPr/>
          <a:lstStyle>
            <a:lvl1pPr>
              <a:defRPr sz="5000" spc="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0A00BE9F-5396-C381-9319-263B1491E3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1268760"/>
            <a:ext cx="5471988" cy="4752628"/>
          </a:xfrm>
        </p:spPr>
        <p:txBody>
          <a:bodyPr tIns="0"/>
          <a:lstStyle>
            <a:lvl1pPr marL="0">
              <a:spcBef>
                <a:spcPts val="1400"/>
              </a:spcBef>
              <a:defRPr/>
            </a:lvl1pPr>
            <a:lvl2pPr marL="0">
              <a:spcBef>
                <a:spcPts val="1400"/>
              </a:spcBef>
              <a:defRPr/>
            </a:lvl2pPr>
            <a:lvl3pPr marL="0">
              <a:spcBef>
                <a:spcPts val="1400"/>
              </a:spcBef>
              <a:defRPr/>
            </a:lvl3pPr>
            <a:lvl4pPr marL="0">
              <a:spcBef>
                <a:spcPts val="1400"/>
              </a:spcBef>
              <a:defRPr/>
            </a:lvl4pPr>
            <a:lvl5pPr marL="0">
              <a:spcBef>
                <a:spcPts val="1400"/>
              </a:spcBef>
              <a:defRPr/>
            </a:lvl5pPr>
            <a:lvl6pPr marL="0">
              <a:spcBef>
                <a:spcPts val="1400"/>
              </a:spcBef>
              <a:defRPr/>
            </a:lvl6pPr>
            <a:lvl7pPr marL="0">
              <a:spcBef>
                <a:spcPts val="1400"/>
              </a:spcBef>
              <a:defRPr/>
            </a:lvl7pPr>
            <a:lvl8pPr marL="0">
              <a:spcBef>
                <a:spcPts val="1400"/>
              </a:spcBef>
              <a:defRPr/>
            </a:lvl8pPr>
            <a:lvl9pPr marL="0">
              <a:spcBef>
                <a:spcPts val="1400"/>
              </a:spcBef>
              <a:defRPr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BAC8466-7A44-020C-4A40-4865CD2C36B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7999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1636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04">
          <p15:clr>
            <a:srgbClr val="FBAE40"/>
          </p15:clr>
        </p15:guide>
        <p15:guide id="2" orient="horz" pos="663">
          <p15:clr>
            <a:srgbClr val="FBAE40"/>
          </p15:clr>
        </p15:guide>
        <p15:guide id="3" orient="horz" pos="3793">
          <p15:clr>
            <a:srgbClr val="FBAE40"/>
          </p15:clr>
        </p15:guide>
        <p15:guide id="4" orient="horz" pos="799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ema mit Bil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A7118D0C-EEE6-2801-9D6A-3AC8A71CE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76" y="332656"/>
            <a:ext cx="5457500" cy="2088232"/>
          </a:xfrm>
        </p:spPr>
        <p:txBody>
          <a:bodyPr/>
          <a:lstStyle>
            <a:lvl1pPr>
              <a:defRPr sz="5000" b="1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AE063D8-176A-1F7B-D84A-09B35A1FBE8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48" y="6236098"/>
            <a:ext cx="1322264" cy="286204"/>
          </a:xfrm>
          <a:prstGeom prst="rect">
            <a:avLst/>
          </a:prstGeom>
        </p:spPr>
      </p:pic>
      <p:sp>
        <p:nvSpPr>
          <p:cNvPr id="2" name="Bildplatzhalter 10">
            <a:extLst>
              <a:ext uri="{FF2B5EF4-FFF2-40B4-BE49-F238E27FC236}">
                <a16:creationId xmlns:a16="http://schemas.microsoft.com/office/drawing/2014/main" id="{768AE2E6-3DF6-297A-188F-5504E8984C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45800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04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orient="horz" pos="3793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ema ohne Bil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A7118D0C-EEE6-2801-9D6A-3AC8A71CE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76" y="332656"/>
            <a:ext cx="11362156" cy="2088232"/>
          </a:xfrm>
        </p:spPr>
        <p:txBody>
          <a:bodyPr/>
          <a:lstStyle>
            <a:lvl1pPr>
              <a:defRPr sz="5000" b="1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1C490308-1AA6-AF8F-8141-ABDFD312F94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0541D31-3DAD-D9B3-D262-2EBA21E093A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9EFDD2-F014-4C4E-B0F6-17320FB21D2C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FDED343F-1ACA-0098-6D76-3C0AC2AB6B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48" y="6236098"/>
            <a:ext cx="1322264" cy="286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7129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9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0C4D9A0-2B0D-4277-A3B8-9A4F5E896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656"/>
            <a:ext cx="11376000" cy="136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CC2C8A1-B510-0187-FA3B-F961DB0A5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368" y="1700808"/>
            <a:ext cx="11376000" cy="4320000"/>
          </a:xfrm>
          <a:prstGeom prst="rect">
            <a:avLst/>
          </a:prstGeom>
        </p:spPr>
        <p:txBody>
          <a:bodyPr vert="horz" lIns="0" tIns="2880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Siebente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8A12A1-43C6-60F2-4DCC-F1654D43A9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601" y="6309336"/>
            <a:ext cx="8712968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8F8277-A389-9663-74AC-EADAD26163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4632" y="6309335"/>
            <a:ext cx="360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29EFDD2-F014-4C4E-B0F6-17320FB21D2C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48292A9-DE2B-E9DF-99DC-1E1E4068C06B}"/>
              </a:ext>
            </a:extLst>
          </p:cNvPr>
          <p:cNvPicPr>
            <a:picLocks noChangeAspect="1"/>
          </p:cNvPicPr>
          <p:nvPr userDrawn="1"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31" y="6237176"/>
            <a:ext cx="1304473" cy="28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24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  <p:sldLayoutId id="2147483682" r:id="rId19"/>
    <p:sldLayoutId id="2147483683" r:id="rId20"/>
    <p:sldLayoutId id="2147483684" r:id="rId21"/>
    <p:sldLayoutId id="2147483685" r:id="rId22"/>
    <p:sldLayoutId id="2147483686" r:id="rId23"/>
    <p:sldLayoutId id="2147483687" r:id="rId24"/>
    <p:sldLayoutId id="2147483688" r:id="rId25"/>
    <p:sldLayoutId id="2147483689" r:id="rId26"/>
    <p:sldLayoutId id="2147483690" r:id="rId2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5000"/>
        </a:lnSpc>
        <a:spcBef>
          <a:spcPts val="0"/>
        </a:spcBef>
        <a:buFont typeface="Arial" panose="020B0604020202020204" pitchFamily="34" charset="0"/>
        <a:buNone/>
        <a:defRPr sz="1800" b="1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15000"/>
        </a:lnSpc>
        <a:spcBef>
          <a:spcPts val="0"/>
        </a:spcBef>
        <a:buFont typeface="Arial" panose="020B0604020202020204" pitchFamily="34" charset="0"/>
        <a:buNone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342000" indent="-198000" algn="l" defTabSz="914400" rtl="0" eaLnBrk="1" latinLnBrk="0" hangingPunct="1">
        <a:lnSpc>
          <a:spcPct val="115000"/>
        </a:lnSpc>
        <a:spcBef>
          <a:spcPts val="0"/>
        </a:spcBef>
        <a:buFont typeface="Wingdings" panose="05000000000000000000" pitchFamily="2" charset="2"/>
        <a:buChar char=""/>
        <a:tabLst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5000"/>
        </a:lnSpc>
        <a:spcBef>
          <a:spcPts val="0"/>
        </a:spcBef>
        <a:buFont typeface="Arial" panose="020B0604020202020204" pitchFamily="34" charset="0"/>
        <a:buNone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5000"/>
        </a:lnSpc>
        <a:spcBef>
          <a:spcPts val="0"/>
        </a:spcBef>
        <a:buFont typeface="Arial" panose="020B0604020202020204" pitchFamily="34" charset="0"/>
        <a:buNone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115000"/>
        </a:lnSpc>
        <a:spcBef>
          <a:spcPts val="0"/>
        </a:spcBef>
        <a:buFont typeface="Arial" panose="020B0604020202020204" pitchFamily="34" charset="0"/>
        <a:buNone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15000"/>
        </a:lnSpc>
        <a:spcBef>
          <a:spcPts val="0"/>
        </a:spcBef>
        <a:buFont typeface="Arial" panose="020B0604020202020204" pitchFamily="34" charset="0"/>
        <a:buNone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5000"/>
        </a:lnSpc>
        <a:spcBef>
          <a:spcPts val="0"/>
        </a:spcBef>
        <a:buFont typeface="Arial" panose="020B0604020202020204" pitchFamily="34" charset="0"/>
        <a:buNone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5000"/>
        </a:lnSpc>
        <a:spcBef>
          <a:spcPts val="0"/>
        </a:spcBef>
        <a:buFont typeface="Arial" panose="020B0604020202020204" pitchFamily="34" charset="0"/>
        <a:buNone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57">
          <p15:clr>
            <a:srgbClr val="F26B43"/>
          </p15:clr>
        </p15:guide>
        <p15:guide id="4" pos="7423">
          <p15:clr>
            <a:srgbClr val="F26B43"/>
          </p15:clr>
        </p15:guide>
        <p15:guide id="5" orient="horz" pos="21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83100" y="278100"/>
            <a:ext cx="11625800" cy="6301800"/>
            <a:chOff x="0" y="0"/>
            <a:chExt cx="23251600" cy="12603600"/>
          </a:xfrm>
        </p:grpSpPr>
        <p:sp>
          <p:nvSpPr>
            <p:cNvPr id="3" name="Freeform 3"/>
            <p:cNvSpPr/>
            <p:nvPr/>
          </p:nvSpPr>
          <p:spPr>
            <a:xfrm>
              <a:off x="25400" y="25400"/>
              <a:ext cx="23200740" cy="12552807"/>
            </a:xfrm>
            <a:custGeom>
              <a:avLst/>
              <a:gdLst/>
              <a:ahLst/>
              <a:cxnLst/>
              <a:rect l="l" t="t" r="r" b="b"/>
              <a:pathLst>
                <a:path w="23200740" h="12552807">
                  <a:moveTo>
                    <a:pt x="0" y="0"/>
                  </a:moveTo>
                  <a:lnTo>
                    <a:pt x="23200740" y="0"/>
                  </a:lnTo>
                  <a:lnTo>
                    <a:pt x="23200740" y="12552807"/>
                  </a:lnTo>
                  <a:lnTo>
                    <a:pt x="0" y="12552807"/>
                  </a:lnTo>
                  <a:close/>
                </a:path>
              </a:pathLst>
            </a:custGeom>
            <a:solidFill>
              <a:srgbClr val="B5BB76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23251540" cy="12603607"/>
            </a:xfrm>
            <a:custGeom>
              <a:avLst/>
              <a:gdLst/>
              <a:ahLst/>
              <a:cxnLst/>
              <a:rect l="l" t="t" r="r" b="b"/>
              <a:pathLst>
                <a:path w="23251540" h="12603607">
                  <a:moveTo>
                    <a:pt x="25400" y="0"/>
                  </a:moveTo>
                  <a:lnTo>
                    <a:pt x="23226140" y="0"/>
                  </a:lnTo>
                  <a:cubicBezTo>
                    <a:pt x="23240110" y="0"/>
                    <a:pt x="23251540" y="11430"/>
                    <a:pt x="23251540" y="25400"/>
                  </a:cubicBezTo>
                  <a:lnTo>
                    <a:pt x="23251540" y="12578207"/>
                  </a:lnTo>
                  <a:cubicBezTo>
                    <a:pt x="23251540" y="12592176"/>
                    <a:pt x="23240110" y="12603607"/>
                    <a:pt x="23226140" y="12603607"/>
                  </a:cubicBezTo>
                  <a:lnTo>
                    <a:pt x="25400" y="12603607"/>
                  </a:lnTo>
                  <a:cubicBezTo>
                    <a:pt x="11430" y="12603607"/>
                    <a:pt x="0" y="12592176"/>
                    <a:pt x="0" y="12578207"/>
                  </a:cubicBezTo>
                  <a:lnTo>
                    <a:pt x="0" y="25400"/>
                  </a:lnTo>
                  <a:cubicBezTo>
                    <a:pt x="0" y="11430"/>
                    <a:pt x="11430" y="0"/>
                    <a:pt x="25400" y="0"/>
                  </a:cubicBezTo>
                  <a:moveTo>
                    <a:pt x="25400" y="50800"/>
                  </a:moveTo>
                  <a:lnTo>
                    <a:pt x="25400" y="25400"/>
                  </a:lnTo>
                  <a:lnTo>
                    <a:pt x="50800" y="25400"/>
                  </a:lnTo>
                  <a:lnTo>
                    <a:pt x="50800" y="12578207"/>
                  </a:lnTo>
                  <a:lnTo>
                    <a:pt x="25400" y="12578207"/>
                  </a:lnTo>
                  <a:lnTo>
                    <a:pt x="25400" y="12552807"/>
                  </a:lnTo>
                  <a:lnTo>
                    <a:pt x="23226140" y="12552807"/>
                  </a:lnTo>
                  <a:lnTo>
                    <a:pt x="23226140" y="12578207"/>
                  </a:lnTo>
                  <a:lnTo>
                    <a:pt x="23200740" y="12578207"/>
                  </a:lnTo>
                  <a:lnTo>
                    <a:pt x="23200740" y="25400"/>
                  </a:lnTo>
                  <a:lnTo>
                    <a:pt x="23226140" y="25400"/>
                  </a:lnTo>
                  <a:lnTo>
                    <a:pt x="23226140" y="50800"/>
                  </a:lnTo>
                  <a:lnTo>
                    <a:pt x="25400" y="508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sp>
        <p:nvSpPr>
          <p:cNvPr id="6" name="Freeform 6"/>
          <p:cNvSpPr/>
          <p:nvPr/>
        </p:nvSpPr>
        <p:spPr>
          <a:xfrm>
            <a:off x="295800" y="290800"/>
            <a:ext cx="11600370" cy="6276404"/>
          </a:xfrm>
          <a:custGeom>
            <a:avLst/>
            <a:gdLst/>
            <a:ahLst/>
            <a:cxnLst/>
            <a:rect l="l" t="t" r="r" b="b"/>
            <a:pathLst>
              <a:path w="23200740" h="12552807">
                <a:moveTo>
                  <a:pt x="0" y="0"/>
                </a:moveTo>
                <a:lnTo>
                  <a:pt x="23200740" y="0"/>
                </a:lnTo>
                <a:lnTo>
                  <a:pt x="23200740" y="12552807"/>
                </a:lnTo>
                <a:lnTo>
                  <a:pt x="0" y="12552807"/>
                </a:lnTo>
                <a:close/>
              </a:path>
            </a:pathLst>
          </a:custGeom>
          <a:solidFill>
            <a:schemeClr val="bg1"/>
          </a:solidFill>
        </p:spPr>
        <p:txBody>
          <a:bodyPr/>
          <a:lstStyle/>
          <a:p>
            <a:endParaRPr lang="de-DE" sz="1200" dirty="0"/>
          </a:p>
        </p:txBody>
      </p:sp>
      <p:grpSp>
        <p:nvGrpSpPr>
          <p:cNvPr id="10" name="Group 10"/>
          <p:cNvGrpSpPr/>
          <p:nvPr/>
        </p:nvGrpSpPr>
        <p:grpSpPr>
          <a:xfrm>
            <a:off x="6092282" y="1657918"/>
            <a:ext cx="5499671" cy="1579920"/>
            <a:chOff x="127" y="0"/>
            <a:chExt cx="10999342" cy="4601845"/>
          </a:xfrm>
        </p:grpSpPr>
        <p:sp>
          <p:nvSpPr>
            <p:cNvPr id="11" name="Freeform 11"/>
            <p:cNvSpPr/>
            <p:nvPr/>
          </p:nvSpPr>
          <p:spPr>
            <a:xfrm>
              <a:off x="25401" y="25399"/>
              <a:ext cx="10948670" cy="4576446"/>
            </a:xfrm>
            <a:custGeom>
              <a:avLst/>
              <a:gdLst/>
              <a:ahLst/>
              <a:cxnLst/>
              <a:rect l="l" t="t" r="r" b="b"/>
              <a:pathLst>
                <a:path w="10948669" h="4612005">
                  <a:moveTo>
                    <a:pt x="10948670" y="4475607"/>
                  </a:moveTo>
                  <a:lnTo>
                    <a:pt x="8897366" y="4475607"/>
                  </a:lnTo>
                  <a:cubicBezTo>
                    <a:pt x="8289798" y="4475607"/>
                    <a:pt x="7131939" y="4612005"/>
                    <a:pt x="5883656" y="4517771"/>
                  </a:cubicBezTo>
                  <a:cubicBezTo>
                    <a:pt x="5014468" y="4451858"/>
                    <a:pt x="3592195" y="4549267"/>
                    <a:pt x="2708529" y="4550918"/>
                  </a:cubicBezTo>
                  <a:cubicBezTo>
                    <a:pt x="1973580" y="4550918"/>
                    <a:pt x="0" y="4475607"/>
                    <a:pt x="0" y="4475607"/>
                  </a:cubicBezTo>
                  <a:lnTo>
                    <a:pt x="0" y="0"/>
                  </a:lnTo>
                  <a:lnTo>
                    <a:pt x="1094867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7" y="0"/>
              <a:ext cx="10999342" cy="4601845"/>
            </a:xfrm>
            <a:custGeom>
              <a:avLst/>
              <a:gdLst/>
              <a:ahLst/>
              <a:cxnLst/>
              <a:rect l="l" t="t" r="r" b="b"/>
              <a:pathLst>
                <a:path w="10999342" h="4601845">
                  <a:moveTo>
                    <a:pt x="10973943" y="4526407"/>
                  </a:moveTo>
                  <a:lnTo>
                    <a:pt x="8922639" y="4526407"/>
                  </a:lnTo>
                  <a:lnTo>
                    <a:pt x="8922639" y="4501007"/>
                  </a:lnTo>
                  <a:lnTo>
                    <a:pt x="8922639" y="4526407"/>
                  </a:lnTo>
                  <a:cubicBezTo>
                    <a:pt x="8734425" y="4526407"/>
                    <a:pt x="8492871" y="4539615"/>
                    <a:pt x="8210804" y="4554982"/>
                  </a:cubicBezTo>
                  <a:cubicBezTo>
                    <a:pt x="7819517" y="4576318"/>
                    <a:pt x="7351649" y="4601845"/>
                    <a:pt x="6844538" y="4601845"/>
                  </a:cubicBezTo>
                  <a:cubicBezTo>
                    <a:pt x="6543295" y="4601845"/>
                    <a:pt x="6228207" y="4592828"/>
                    <a:pt x="5906897" y="4568571"/>
                  </a:cubicBezTo>
                  <a:cubicBezTo>
                    <a:pt x="5343652" y="4525899"/>
                    <a:pt x="4546727" y="4551934"/>
                    <a:pt x="3813810" y="4575937"/>
                  </a:cubicBezTo>
                  <a:cubicBezTo>
                    <a:pt x="3419348" y="4588891"/>
                    <a:pt x="3043555" y="4601210"/>
                    <a:pt x="2733802" y="4601718"/>
                  </a:cubicBezTo>
                  <a:cubicBezTo>
                    <a:pt x="1998218" y="4601718"/>
                    <a:pt x="24003" y="4526407"/>
                    <a:pt x="24384" y="4526407"/>
                  </a:cubicBezTo>
                  <a:cubicBezTo>
                    <a:pt x="10795" y="4525899"/>
                    <a:pt x="0" y="4514723"/>
                    <a:pt x="0" y="4501007"/>
                  </a:cubicBezTo>
                  <a:lnTo>
                    <a:pt x="0" y="25400"/>
                  </a:lnTo>
                  <a:cubicBezTo>
                    <a:pt x="0" y="11430"/>
                    <a:pt x="11430" y="0"/>
                    <a:pt x="25400" y="0"/>
                  </a:cubicBezTo>
                  <a:lnTo>
                    <a:pt x="10973943" y="0"/>
                  </a:lnTo>
                  <a:cubicBezTo>
                    <a:pt x="10987912" y="0"/>
                    <a:pt x="10999343" y="11430"/>
                    <a:pt x="10999343" y="25400"/>
                  </a:cubicBezTo>
                  <a:lnTo>
                    <a:pt x="10999343" y="4501007"/>
                  </a:lnTo>
                  <a:cubicBezTo>
                    <a:pt x="10999343" y="4514977"/>
                    <a:pt x="10987912" y="4526407"/>
                    <a:pt x="10973943" y="4526407"/>
                  </a:cubicBezTo>
                  <a:moveTo>
                    <a:pt x="10973943" y="4475607"/>
                  </a:moveTo>
                  <a:lnTo>
                    <a:pt x="10973943" y="4501007"/>
                  </a:lnTo>
                  <a:lnTo>
                    <a:pt x="10948543" y="4501007"/>
                  </a:lnTo>
                  <a:lnTo>
                    <a:pt x="10948543" y="25400"/>
                  </a:lnTo>
                  <a:lnTo>
                    <a:pt x="10973943" y="25400"/>
                  </a:lnTo>
                  <a:lnTo>
                    <a:pt x="10973943" y="50800"/>
                  </a:lnTo>
                  <a:lnTo>
                    <a:pt x="25146" y="50800"/>
                  </a:lnTo>
                  <a:lnTo>
                    <a:pt x="25146" y="25400"/>
                  </a:lnTo>
                  <a:lnTo>
                    <a:pt x="50546" y="25400"/>
                  </a:lnTo>
                  <a:lnTo>
                    <a:pt x="50546" y="4501007"/>
                  </a:lnTo>
                  <a:lnTo>
                    <a:pt x="25146" y="4501007"/>
                  </a:lnTo>
                  <a:lnTo>
                    <a:pt x="26162" y="4475607"/>
                  </a:lnTo>
                  <a:cubicBezTo>
                    <a:pt x="26416" y="4475607"/>
                    <a:pt x="1999361" y="4550918"/>
                    <a:pt x="2733675" y="4550918"/>
                  </a:cubicBezTo>
                  <a:lnTo>
                    <a:pt x="2733675" y="4576318"/>
                  </a:lnTo>
                  <a:lnTo>
                    <a:pt x="2733675" y="4550918"/>
                  </a:lnTo>
                  <a:cubicBezTo>
                    <a:pt x="3042539" y="4550410"/>
                    <a:pt x="3417443" y="4538091"/>
                    <a:pt x="3812159" y="4525137"/>
                  </a:cubicBezTo>
                  <a:cubicBezTo>
                    <a:pt x="4544060" y="4501134"/>
                    <a:pt x="5344287" y="4474972"/>
                    <a:pt x="5910834" y="4517898"/>
                  </a:cubicBezTo>
                  <a:lnTo>
                    <a:pt x="5908929" y="4543171"/>
                  </a:lnTo>
                  <a:lnTo>
                    <a:pt x="5910834" y="4517898"/>
                  </a:lnTo>
                  <a:cubicBezTo>
                    <a:pt x="6230493" y="4542028"/>
                    <a:pt x="6544310" y="4551045"/>
                    <a:pt x="6844665" y="4551045"/>
                  </a:cubicBezTo>
                  <a:cubicBezTo>
                    <a:pt x="7350125" y="4551045"/>
                    <a:pt x="7816723" y="4525645"/>
                    <a:pt x="8208137" y="4504309"/>
                  </a:cubicBezTo>
                  <a:cubicBezTo>
                    <a:pt x="8489696" y="4488942"/>
                    <a:pt x="8732774" y="4475734"/>
                    <a:pt x="8922766" y="4475734"/>
                  </a:cubicBezTo>
                  <a:lnTo>
                    <a:pt x="10973943" y="44757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11006567" y="1320800"/>
            <a:ext cx="867367" cy="925985"/>
            <a:chOff x="0" y="0"/>
            <a:chExt cx="1734733" cy="1851971"/>
          </a:xfrm>
        </p:grpSpPr>
        <p:sp>
          <p:nvSpPr>
            <p:cNvPr id="27" name="Freeform 27"/>
            <p:cNvSpPr/>
            <p:nvPr/>
          </p:nvSpPr>
          <p:spPr>
            <a:xfrm>
              <a:off x="25400" y="25400"/>
              <a:ext cx="1683893" cy="1801114"/>
            </a:xfrm>
            <a:custGeom>
              <a:avLst/>
              <a:gdLst/>
              <a:ahLst/>
              <a:cxnLst/>
              <a:rect l="l" t="t" r="r" b="b"/>
              <a:pathLst>
                <a:path w="1683893" h="1801114">
                  <a:moveTo>
                    <a:pt x="1683893" y="1436624"/>
                  </a:moveTo>
                  <a:lnTo>
                    <a:pt x="1593977" y="1533017"/>
                  </a:lnTo>
                  <a:cubicBezTo>
                    <a:pt x="1573911" y="1505839"/>
                    <a:pt x="1547749" y="1484376"/>
                    <a:pt x="1517650" y="1470787"/>
                  </a:cubicBezTo>
                  <a:cubicBezTo>
                    <a:pt x="1511300" y="1502410"/>
                    <a:pt x="1517015" y="1535430"/>
                    <a:pt x="1533652" y="1562608"/>
                  </a:cubicBezTo>
                  <a:cubicBezTo>
                    <a:pt x="1493012" y="1562989"/>
                    <a:pt x="1452626" y="1556512"/>
                    <a:pt x="1413891" y="1543558"/>
                  </a:cubicBezTo>
                  <a:cubicBezTo>
                    <a:pt x="1418717" y="1569339"/>
                    <a:pt x="1461770" y="1644650"/>
                    <a:pt x="1466977" y="1670431"/>
                  </a:cubicBezTo>
                  <a:cubicBezTo>
                    <a:pt x="1421892" y="1690243"/>
                    <a:pt x="1368679" y="1763014"/>
                    <a:pt x="1303655" y="1801114"/>
                  </a:cubicBezTo>
                  <a:cubicBezTo>
                    <a:pt x="843153" y="1389634"/>
                    <a:pt x="436880" y="863981"/>
                    <a:pt x="0" y="408051"/>
                  </a:cubicBezTo>
                  <a:cubicBezTo>
                    <a:pt x="13589" y="376809"/>
                    <a:pt x="56261" y="345948"/>
                    <a:pt x="69469" y="314579"/>
                  </a:cubicBezTo>
                  <a:lnTo>
                    <a:pt x="138176" y="361569"/>
                  </a:lnTo>
                  <a:cubicBezTo>
                    <a:pt x="127381" y="325247"/>
                    <a:pt x="138176" y="265557"/>
                    <a:pt x="127381" y="229235"/>
                  </a:cubicBezTo>
                  <a:cubicBezTo>
                    <a:pt x="159385" y="257048"/>
                    <a:pt x="194564" y="280543"/>
                    <a:pt x="232029" y="298958"/>
                  </a:cubicBezTo>
                  <a:cubicBezTo>
                    <a:pt x="229997" y="274828"/>
                    <a:pt x="214503" y="156464"/>
                    <a:pt x="211709" y="139065"/>
                  </a:cubicBezTo>
                  <a:lnTo>
                    <a:pt x="341884" y="0"/>
                  </a:lnTo>
                  <a:cubicBezTo>
                    <a:pt x="522351" y="137795"/>
                    <a:pt x="781177" y="428752"/>
                    <a:pt x="890270" y="552704"/>
                  </a:cubicBezTo>
                  <a:cubicBezTo>
                    <a:pt x="1183005" y="888111"/>
                    <a:pt x="1391158" y="1099058"/>
                    <a:pt x="1683893" y="1436624"/>
                  </a:cubicBezTo>
                  <a:close/>
                </a:path>
              </a:pathLst>
            </a:custGeom>
            <a:solidFill>
              <a:srgbClr val="5AAED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-2032" y="-2794"/>
              <a:ext cx="1739138" cy="1856613"/>
            </a:xfrm>
            <a:custGeom>
              <a:avLst/>
              <a:gdLst/>
              <a:ahLst/>
              <a:cxnLst/>
              <a:rect l="l" t="t" r="r" b="b"/>
              <a:pathLst>
                <a:path w="1739138" h="1856613">
                  <a:moveTo>
                    <a:pt x="1729867" y="1482090"/>
                  </a:moveTo>
                  <a:lnTo>
                    <a:pt x="1639951" y="1578483"/>
                  </a:lnTo>
                  <a:cubicBezTo>
                    <a:pt x="1634744" y="1584071"/>
                    <a:pt x="1627505" y="1586992"/>
                    <a:pt x="1619885" y="1586484"/>
                  </a:cubicBezTo>
                  <a:cubicBezTo>
                    <a:pt x="1612265" y="1585976"/>
                    <a:pt x="1605407" y="1582293"/>
                    <a:pt x="1600835" y="1576197"/>
                  </a:cubicBezTo>
                  <a:cubicBezTo>
                    <a:pt x="1583309" y="1552321"/>
                    <a:pt x="1560449" y="1533779"/>
                    <a:pt x="1534541" y="1522095"/>
                  </a:cubicBezTo>
                  <a:lnTo>
                    <a:pt x="1544955" y="1498981"/>
                  </a:lnTo>
                  <a:lnTo>
                    <a:pt x="1569847" y="1503934"/>
                  </a:lnTo>
                  <a:cubicBezTo>
                    <a:pt x="1564767" y="1529334"/>
                    <a:pt x="1569466" y="1555877"/>
                    <a:pt x="1582547" y="1577467"/>
                  </a:cubicBezTo>
                  <a:cubicBezTo>
                    <a:pt x="1587373" y="1585214"/>
                    <a:pt x="1587500" y="1594993"/>
                    <a:pt x="1583055" y="1602994"/>
                  </a:cubicBezTo>
                  <a:cubicBezTo>
                    <a:pt x="1578610" y="1610995"/>
                    <a:pt x="1570228" y="1615948"/>
                    <a:pt x="1561084" y="1616075"/>
                  </a:cubicBezTo>
                  <a:cubicBezTo>
                    <a:pt x="1517650" y="1616456"/>
                    <a:pt x="1474343" y="1609598"/>
                    <a:pt x="1432941" y="1595755"/>
                  </a:cubicBezTo>
                  <a:lnTo>
                    <a:pt x="1441069" y="1571625"/>
                  </a:lnTo>
                  <a:lnTo>
                    <a:pt x="1466088" y="1566926"/>
                  </a:lnTo>
                  <a:cubicBezTo>
                    <a:pt x="1467739" y="1575816"/>
                    <a:pt x="1477772" y="1597533"/>
                    <a:pt x="1490980" y="1625092"/>
                  </a:cubicBezTo>
                  <a:cubicBezTo>
                    <a:pt x="1501902" y="1648079"/>
                    <a:pt x="1515872" y="1676781"/>
                    <a:pt x="1519174" y="1693418"/>
                  </a:cubicBezTo>
                  <a:cubicBezTo>
                    <a:pt x="1521587" y="1705102"/>
                    <a:pt x="1515364" y="1716913"/>
                    <a:pt x="1504569" y="1721612"/>
                  </a:cubicBezTo>
                  <a:cubicBezTo>
                    <a:pt x="1487043" y="1729359"/>
                    <a:pt x="1466215" y="1748409"/>
                    <a:pt x="1438021" y="1774952"/>
                  </a:cubicBezTo>
                  <a:cubicBezTo>
                    <a:pt x="1411224" y="1800098"/>
                    <a:pt x="1379474" y="1830197"/>
                    <a:pt x="1343787" y="1851025"/>
                  </a:cubicBezTo>
                  <a:cubicBezTo>
                    <a:pt x="1334262" y="1856613"/>
                    <a:pt x="1322197" y="1855343"/>
                    <a:pt x="1314069" y="1847977"/>
                  </a:cubicBezTo>
                  <a:cubicBezTo>
                    <a:pt x="1024128" y="1588897"/>
                    <a:pt x="755777" y="1284859"/>
                    <a:pt x="489077" y="982726"/>
                  </a:cubicBezTo>
                  <a:cubicBezTo>
                    <a:pt x="330200" y="803021"/>
                    <a:pt x="171704" y="623570"/>
                    <a:pt x="9017" y="453771"/>
                  </a:cubicBezTo>
                  <a:cubicBezTo>
                    <a:pt x="2032" y="446405"/>
                    <a:pt x="0" y="435483"/>
                    <a:pt x="4064" y="426085"/>
                  </a:cubicBezTo>
                  <a:cubicBezTo>
                    <a:pt x="12827" y="405892"/>
                    <a:pt x="30099" y="387223"/>
                    <a:pt x="43180" y="372745"/>
                  </a:cubicBezTo>
                  <a:cubicBezTo>
                    <a:pt x="58039" y="356235"/>
                    <a:pt x="68580" y="344170"/>
                    <a:pt x="73406" y="333248"/>
                  </a:cubicBezTo>
                  <a:cubicBezTo>
                    <a:pt x="73406" y="333121"/>
                    <a:pt x="73533" y="332994"/>
                    <a:pt x="73533" y="332867"/>
                  </a:cubicBezTo>
                  <a:cubicBezTo>
                    <a:pt x="76454" y="325882"/>
                    <a:pt x="82423" y="320548"/>
                    <a:pt x="89789" y="318389"/>
                  </a:cubicBezTo>
                  <a:cubicBezTo>
                    <a:pt x="97155" y="316230"/>
                    <a:pt x="105029" y="317500"/>
                    <a:pt x="111252" y="321818"/>
                  </a:cubicBezTo>
                  <a:lnTo>
                    <a:pt x="179959" y="368808"/>
                  </a:lnTo>
                  <a:lnTo>
                    <a:pt x="165608" y="389763"/>
                  </a:lnTo>
                  <a:lnTo>
                    <a:pt x="141224" y="397002"/>
                  </a:lnTo>
                  <a:cubicBezTo>
                    <a:pt x="134493" y="374523"/>
                    <a:pt x="134747" y="346329"/>
                    <a:pt x="134747" y="323596"/>
                  </a:cubicBezTo>
                  <a:cubicBezTo>
                    <a:pt x="134747" y="298323"/>
                    <a:pt x="134493" y="278511"/>
                    <a:pt x="130429" y="264668"/>
                  </a:cubicBezTo>
                  <a:cubicBezTo>
                    <a:pt x="127254" y="253873"/>
                    <a:pt x="131572" y="242189"/>
                    <a:pt x="141097" y="236093"/>
                  </a:cubicBezTo>
                  <a:cubicBezTo>
                    <a:pt x="150622" y="229997"/>
                    <a:pt x="162941" y="230886"/>
                    <a:pt x="171450" y="238252"/>
                  </a:cubicBezTo>
                  <a:cubicBezTo>
                    <a:pt x="201803" y="264668"/>
                    <a:pt x="235204" y="286893"/>
                    <a:pt x="270637" y="304419"/>
                  </a:cubicBezTo>
                  <a:lnTo>
                    <a:pt x="259334" y="327152"/>
                  </a:lnTo>
                  <a:lnTo>
                    <a:pt x="234061" y="329311"/>
                  </a:lnTo>
                  <a:cubicBezTo>
                    <a:pt x="232156" y="306070"/>
                    <a:pt x="216662" y="188341"/>
                    <a:pt x="213868" y="171450"/>
                  </a:cubicBezTo>
                  <a:cubicBezTo>
                    <a:pt x="212598" y="163703"/>
                    <a:pt x="215011" y="155829"/>
                    <a:pt x="220345" y="149987"/>
                  </a:cubicBezTo>
                  <a:lnTo>
                    <a:pt x="350774" y="10795"/>
                  </a:lnTo>
                  <a:cubicBezTo>
                    <a:pt x="359664" y="1270"/>
                    <a:pt x="374396" y="0"/>
                    <a:pt x="384683" y="8001"/>
                  </a:cubicBezTo>
                  <a:cubicBezTo>
                    <a:pt x="567690" y="147701"/>
                    <a:pt x="828294" y="440817"/>
                    <a:pt x="936752" y="564134"/>
                  </a:cubicBezTo>
                  <a:lnTo>
                    <a:pt x="936879" y="564261"/>
                  </a:lnTo>
                  <a:cubicBezTo>
                    <a:pt x="1078357" y="726313"/>
                    <a:pt x="1200023" y="859282"/>
                    <a:pt x="1321181" y="991743"/>
                  </a:cubicBezTo>
                  <a:cubicBezTo>
                    <a:pt x="1441069" y="1122807"/>
                    <a:pt x="1560703" y="1253490"/>
                    <a:pt x="1698244" y="1410970"/>
                  </a:cubicBezTo>
                  <a:cubicBezTo>
                    <a:pt x="1708912" y="1423162"/>
                    <a:pt x="1719707" y="1435608"/>
                    <a:pt x="1730629" y="1448054"/>
                  </a:cubicBezTo>
                  <a:cubicBezTo>
                    <a:pt x="1739138" y="1457833"/>
                    <a:pt x="1738884" y="1472565"/>
                    <a:pt x="1729994" y="1481963"/>
                  </a:cubicBezTo>
                  <a:moveTo>
                    <a:pt x="1692783" y="1447292"/>
                  </a:moveTo>
                  <a:lnTo>
                    <a:pt x="1711325" y="1464564"/>
                  </a:lnTo>
                  <a:lnTo>
                    <a:pt x="1692148" y="1481201"/>
                  </a:lnTo>
                  <a:cubicBezTo>
                    <a:pt x="1681353" y="1468628"/>
                    <a:pt x="1670558" y="1456309"/>
                    <a:pt x="1659890" y="1444117"/>
                  </a:cubicBezTo>
                  <a:cubicBezTo>
                    <a:pt x="1522730" y="1287018"/>
                    <a:pt x="1403604" y="1156843"/>
                    <a:pt x="1283716" y="1025779"/>
                  </a:cubicBezTo>
                  <a:cubicBezTo>
                    <a:pt x="1162558" y="893318"/>
                    <a:pt x="1040511" y="759968"/>
                    <a:pt x="898525" y="597408"/>
                  </a:cubicBezTo>
                  <a:lnTo>
                    <a:pt x="917702" y="580644"/>
                  </a:lnTo>
                  <a:lnTo>
                    <a:pt x="898652" y="597408"/>
                  </a:lnTo>
                  <a:cubicBezTo>
                    <a:pt x="789051" y="473075"/>
                    <a:pt x="532003" y="184404"/>
                    <a:pt x="353949" y="48260"/>
                  </a:cubicBezTo>
                  <a:lnTo>
                    <a:pt x="369316" y="28194"/>
                  </a:lnTo>
                  <a:lnTo>
                    <a:pt x="387858" y="45593"/>
                  </a:lnTo>
                  <a:lnTo>
                    <a:pt x="257683" y="184658"/>
                  </a:lnTo>
                  <a:lnTo>
                    <a:pt x="239141" y="167259"/>
                  </a:lnTo>
                  <a:lnTo>
                    <a:pt x="264160" y="163195"/>
                  </a:lnTo>
                  <a:cubicBezTo>
                    <a:pt x="267081" y="180975"/>
                    <a:pt x="282702" y="299974"/>
                    <a:pt x="284734" y="324993"/>
                  </a:cubicBezTo>
                  <a:cubicBezTo>
                    <a:pt x="285496" y="334137"/>
                    <a:pt x="281305" y="342900"/>
                    <a:pt x="273685" y="348107"/>
                  </a:cubicBezTo>
                  <a:cubicBezTo>
                    <a:pt x="266065" y="353314"/>
                    <a:pt x="256413" y="353949"/>
                    <a:pt x="248158" y="349885"/>
                  </a:cubicBezTo>
                  <a:cubicBezTo>
                    <a:pt x="208661" y="330327"/>
                    <a:pt x="171704" y="305689"/>
                    <a:pt x="138049" y="276479"/>
                  </a:cubicBezTo>
                  <a:lnTo>
                    <a:pt x="154686" y="257302"/>
                  </a:lnTo>
                  <a:lnTo>
                    <a:pt x="179070" y="250063"/>
                  </a:lnTo>
                  <a:cubicBezTo>
                    <a:pt x="185801" y="272542"/>
                    <a:pt x="185547" y="300736"/>
                    <a:pt x="185547" y="323469"/>
                  </a:cubicBezTo>
                  <a:cubicBezTo>
                    <a:pt x="185547" y="348742"/>
                    <a:pt x="185801" y="368554"/>
                    <a:pt x="189865" y="382397"/>
                  </a:cubicBezTo>
                  <a:cubicBezTo>
                    <a:pt x="192913" y="392684"/>
                    <a:pt x="189103" y="403860"/>
                    <a:pt x="180467" y="410083"/>
                  </a:cubicBezTo>
                  <a:cubicBezTo>
                    <a:pt x="171831" y="416306"/>
                    <a:pt x="160020" y="416560"/>
                    <a:pt x="151130" y="410591"/>
                  </a:cubicBezTo>
                  <a:lnTo>
                    <a:pt x="82423" y="363601"/>
                  </a:lnTo>
                  <a:lnTo>
                    <a:pt x="96774" y="342646"/>
                  </a:lnTo>
                  <a:lnTo>
                    <a:pt x="120142" y="352552"/>
                  </a:lnTo>
                  <a:cubicBezTo>
                    <a:pt x="120015" y="352806"/>
                    <a:pt x="119888" y="353187"/>
                    <a:pt x="119761" y="353441"/>
                  </a:cubicBezTo>
                  <a:cubicBezTo>
                    <a:pt x="110998" y="373634"/>
                    <a:pt x="93726" y="392303"/>
                    <a:pt x="80645" y="406781"/>
                  </a:cubicBezTo>
                  <a:cubicBezTo>
                    <a:pt x="65786" y="423291"/>
                    <a:pt x="55245" y="435356"/>
                    <a:pt x="50419" y="446278"/>
                  </a:cubicBezTo>
                  <a:lnTo>
                    <a:pt x="27432" y="436245"/>
                  </a:lnTo>
                  <a:lnTo>
                    <a:pt x="45720" y="418719"/>
                  </a:lnTo>
                  <a:cubicBezTo>
                    <a:pt x="209169" y="589280"/>
                    <a:pt x="368300" y="769493"/>
                    <a:pt x="527177" y="949452"/>
                  </a:cubicBezTo>
                  <a:cubicBezTo>
                    <a:pt x="794258" y="1252093"/>
                    <a:pt x="1060704" y="1553718"/>
                    <a:pt x="1347978" y="1810385"/>
                  </a:cubicBezTo>
                  <a:lnTo>
                    <a:pt x="1331087" y="1829308"/>
                  </a:lnTo>
                  <a:lnTo>
                    <a:pt x="1318260" y="1807337"/>
                  </a:lnTo>
                  <a:cubicBezTo>
                    <a:pt x="1348105" y="1789938"/>
                    <a:pt x="1375791" y="1764030"/>
                    <a:pt x="1403350" y="1738122"/>
                  </a:cubicBezTo>
                  <a:cubicBezTo>
                    <a:pt x="1428877" y="1714119"/>
                    <a:pt x="1456817" y="1687449"/>
                    <a:pt x="1484249" y="1675384"/>
                  </a:cubicBezTo>
                  <a:lnTo>
                    <a:pt x="1494536" y="1698625"/>
                  </a:lnTo>
                  <a:lnTo>
                    <a:pt x="1469644" y="1703578"/>
                  </a:lnTo>
                  <a:cubicBezTo>
                    <a:pt x="1467866" y="1694815"/>
                    <a:pt x="1458214" y="1673860"/>
                    <a:pt x="1445387" y="1647063"/>
                  </a:cubicBezTo>
                  <a:cubicBezTo>
                    <a:pt x="1434211" y="1623441"/>
                    <a:pt x="1419606" y="1593596"/>
                    <a:pt x="1416431" y="1576324"/>
                  </a:cubicBezTo>
                  <a:cubicBezTo>
                    <a:pt x="1414780" y="1567434"/>
                    <a:pt x="1417955" y="1558417"/>
                    <a:pt x="1424686" y="1552575"/>
                  </a:cubicBezTo>
                  <a:cubicBezTo>
                    <a:pt x="1431417" y="1546733"/>
                    <a:pt x="1440942" y="1544828"/>
                    <a:pt x="1449451" y="1547622"/>
                  </a:cubicBezTo>
                  <a:cubicBezTo>
                    <a:pt x="1485519" y="1559687"/>
                    <a:pt x="1523238" y="1565656"/>
                    <a:pt x="1560957" y="1565275"/>
                  </a:cubicBezTo>
                  <a:lnTo>
                    <a:pt x="1561211" y="1590675"/>
                  </a:lnTo>
                  <a:lnTo>
                    <a:pt x="1539494" y="1603883"/>
                  </a:lnTo>
                  <a:cubicBezTo>
                    <a:pt x="1519555" y="1571244"/>
                    <a:pt x="1512697" y="1531747"/>
                    <a:pt x="1520317" y="1493901"/>
                  </a:cubicBezTo>
                  <a:cubicBezTo>
                    <a:pt x="1521841" y="1486281"/>
                    <a:pt x="1526794" y="1479804"/>
                    <a:pt x="1533652" y="1476248"/>
                  </a:cubicBezTo>
                  <a:cubicBezTo>
                    <a:pt x="1540510" y="1472692"/>
                    <a:pt x="1548638" y="1472565"/>
                    <a:pt x="1555750" y="1475740"/>
                  </a:cubicBezTo>
                  <a:cubicBezTo>
                    <a:pt x="1589786" y="1491107"/>
                    <a:pt x="1619504" y="1515364"/>
                    <a:pt x="1641983" y="1545971"/>
                  </a:cubicBezTo>
                  <a:lnTo>
                    <a:pt x="1621536" y="1561084"/>
                  </a:lnTo>
                  <a:lnTo>
                    <a:pt x="1602994" y="1543812"/>
                  </a:lnTo>
                  <a:lnTo>
                    <a:pt x="1692910" y="14474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8" name="Group 38"/>
          <p:cNvGrpSpPr/>
          <p:nvPr/>
        </p:nvGrpSpPr>
        <p:grpSpPr>
          <a:xfrm rot="-1773853">
            <a:off x="1175786" y="917203"/>
            <a:ext cx="701359" cy="340251"/>
            <a:chOff x="0" y="0"/>
            <a:chExt cx="1402719" cy="680503"/>
          </a:xfrm>
        </p:grpSpPr>
        <p:sp>
          <p:nvSpPr>
            <p:cNvPr id="39" name="Freeform 39"/>
            <p:cNvSpPr/>
            <p:nvPr/>
          </p:nvSpPr>
          <p:spPr>
            <a:xfrm>
              <a:off x="152400" y="152400"/>
              <a:ext cx="932688" cy="210566"/>
            </a:xfrm>
            <a:custGeom>
              <a:avLst/>
              <a:gdLst/>
              <a:ahLst/>
              <a:cxnLst/>
              <a:rect l="l" t="t" r="r" b="b"/>
              <a:pathLst>
                <a:path w="932688" h="210566">
                  <a:moveTo>
                    <a:pt x="887476" y="210566"/>
                  </a:moveTo>
                  <a:lnTo>
                    <a:pt x="45212" y="210566"/>
                  </a:lnTo>
                  <a:cubicBezTo>
                    <a:pt x="20193" y="210566"/>
                    <a:pt x="0" y="190246"/>
                    <a:pt x="0" y="165354"/>
                  </a:cubicBezTo>
                  <a:lnTo>
                    <a:pt x="0" y="45212"/>
                  </a:lnTo>
                  <a:cubicBezTo>
                    <a:pt x="0" y="20193"/>
                    <a:pt x="20320" y="0"/>
                    <a:pt x="45212" y="0"/>
                  </a:cubicBezTo>
                  <a:lnTo>
                    <a:pt x="887476" y="0"/>
                  </a:lnTo>
                  <a:cubicBezTo>
                    <a:pt x="912495" y="0"/>
                    <a:pt x="932688" y="20320"/>
                    <a:pt x="932688" y="45212"/>
                  </a:cubicBezTo>
                  <a:lnTo>
                    <a:pt x="932688" y="165227"/>
                  </a:lnTo>
                  <a:cubicBezTo>
                    <a:pt x="932688" y="190246"/>
                    <a:pt x="912368" y="210439"/>
                    <a:pt x="887476" y="210439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0" y="0"/>
              <a:ext cx="1237488" cy="515366"/>
            </a:xfrm>
            <a:custGeom>
              <a:avLst/>
              <a:gdLst/>
              <a:ahLst/>
              <a:cxnLst/>
              <a:rect l="l" t="t" r="r" b="b"/>
              <a:pathLst>
                <a:path w="1237488" h="515366">
                  <a:moveTo>
                    <a:pt x="1039876" y="515366"/>
                  </a:moveTo>
                  <a:lnTo>
                    <a:pt x="197612" y="515366"/>
                  </a:lnTo>
                  <a:lnTo>
                    <a:pt x="197612" y="362966"/>
                  </a:lnTo>
                  <a:lnTo>
                    <a:pt x="197612" y="515366"/>
                  </a:lnTo>
                  <a:cubicBezTo>
                    <a:pt x="88011" y="515366"/>
                    <a:pt x="0" y="426339"/>
                    <a:pt x="0" y="317627"/>
                  </a:cubicBezTo>
                  <a:lnTo>
                    <a:pt x="152400" y="317627"/>
                  </a:lnTo>
                  <a:lnTo>
                    <a:pt x="0" y="317627"/>
                  </a:lnTo>
                  <a:lnTo>
                    <a:pt x="0" y="197612"/>
                  </a:lnTo>
                  <a:lnTo>
                    <a:pt x="152400" y="197612"/>
                  </a:lnTo>
                  <a:lnTo>
                    <a:pt x="0" y="197612"/>
                  </a:lnTo>
                  <a:cubicBezTo>
                    <a:pt x="0" y="88011"/>
                    <a:pt x="89027" y="0"/>
                    <a:pt x="197612" y="0"/>
                  </a:cubicBezTo>
                  <a:lnTo>
                    <a:pt x="197612" y="152400"/>
                  </a:lnTo>
                  <a:lnTo>
                    <a:pt x="197612" y="0"/>
                  </a:lnTo>
                  <a:lnTo>
                    <a:pt x="1039876" y="0"/>
                  </a:lnTo>
                  <a:lnTo>
                    <a:pt x="1039876" y="152400"/>
                  </a:lnTo>
                  <a:lnTo>
                    <a:pt x="1039876" y="0"/>
                  </a:lnTo>
                  <a:cubicBezTo>
                    <a:pt x="1149477" y="0"/>
                    <a:pt x="1237488" y="89027"/>
                    <a:pt x="1237488" y="197612"/>
                  </a:cubicBezTo>
                  <a:lnTo>
                    <a:pt x="1085088" y="197612"/>
                  </a:lnTo>
                  <a:lnTo>
                    <a:pt x="1237488" y="197612"/>
                  </a:lnTo>
                  <a:lnTo>
                    <a:pt x="1237488" y="317627"/>
                  </a:lnTo>
                  <a:lnTo>
                    <a:pt x="1085088" y="317627"/>
                  </a:lnTo>
                  <a:lnTo>
                    <a:pt x="1237488" y="317627"/>
                  </a:lnTo>
                  <a:cubicBezTo>
                    <a:pt x="1237488" y="427228"/>
                    <a:pt x="1148461" y="515239"/>
                    <a:pt x="1039876" y="515239"/>
                  </a:cubicBezTo>
                  <a:lnTo>
                    <a:pt x="1039876" y="362839"/>
                  </a:lnTo>
                  <a:lnTo>
                    <a:pt x="1039876" y="515239"/>
                  </a:lnTo>
                  <a:moveTo>
                    <a:pt x="1039876" y="210439"/>
                  </a:moveTo>
                  <a:cubicBezTo>
                    <a:pt x="980948" y="210439"/>
                    <a:pt x="932688" y="258064"/>
                    <a:pt x="932688" y="317627"/>
                  </a:cubicBezTo>
                  <a:lnTo>
                    <a:pt x="932688" y="197612"/>
                  </a:lnTo>
                  <a:cubicBezTo>
                    <a:pt x="932688" y="256540"/>
                    <a:pt x="980313" y="304800"/>
                    <a:pt x="1039876" y="304800"/>
                  </a:cubicBezTo>
                  <a:lnTo>
                    <a:pt x="197612" y="304800"/>
                  </a:lnTo>
                  <a:cubicBezTo>
                    <a:pt x="256540" y="304800"/>
                    <a:pt x="304800" y="257175"/>
                    <a:pt x="304800" y="197612"/>
                  </a:cubicBezTo>
                  <a:lnTo>
                    <a:pt x="304800" y="317627"/>
                  </a:lnTo>
                  <a:cubicBezTo>
                    <a:pt x="304800" y="258699"/>
                    <a:pt x="257175" y="210439"/>
                    <a:pt x="197612" y="210439"/>
                  </a:cubicBezTo>
                  <a:lnTo>
                    <a:pt x="1039876" y="21043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41" name="Group 41"/>
          <p:cNvGrpSpPr/>
          <p:nvPr/>
        </p:nvGrpSpPr>
        <p:grpSpPr>
          <a:xfrm rot="-1773853">
            <a:off x="1161098" y="902516"/>
            <a:ext cx="730733" cy="369626"/>
            <a:chOff x="0" y="0"/>
            <a:chExt cx="1461467" cy="739252"/>
          </a:xfrm>
        </p:grpSpPr>
        <p:sp>
          <p:nvSpPr>
            <p:cNvPr id="42" name="Freeform 42"/>
            <p:cNvSpPr/>
            <p:nvPr/>
          </p:nvSpPr>
          <p:spPr>
            <a:xfrm>
              <a:off x="152400" y="152400"/>
              <a:ext cx="991362" cy="269240"/>
            </a:xfrm>
            <a:custGeom>
              <a:avLst/>
              <a:gdLst/>
              <a:ahLst/>
              <a:cxnLst/>
              <a:rect l="l" t="t" r="r" b="b"/>
              <a:pathLst>
                <a:path w="991362" h="269240">
                  <a:moveTo>
                    <a:pt x="916813" y="269240"/>
                  </a:moveTo>
                  <a:lnTo>
                    <a:pt x="74549" y="269240"/>
                  </a:lnTo>
                  <a:cubicBezTo>
                    <a:pt x="33401" y="269240"/>
                    <a:pt x="0" y="235712"/>
                    <a:pt x="0" y="194691"/>
                  </a:cubicBezTo>
                  <a:lnTo>
                    <a:pt x="0" y="74549"/>
                  </a:lnTo>
                  <a:cubicBezTo>
                    <a:pt x="0" y="33528"/>
                    <a:pt x="33528" y="0"/>
                    <a:pt x="74549" y="0"/>
                  </a:cubicBezTo>
                  <a:lnTo>
                    <a:pt x="916813" y="0"/>
                  </a:lnTo>
                  <a:cubicBezTo>
                    <a:pt x="957961" y="0"/>
                    <a:pt x="991362" y="33528"/>
                    <a:pt x="991362" y="74549"/>
                  </a:cubicBezTo>
                  <a:lnTo>
                    <a:pt x="991362" y="194564"/>
                  </a:lnTo>
                  <a:cubicBezTo>
                    <a:pt x="991362" y="235712"/>
                    <a:pt x="957834" y="269113"/>
                    <a:pt x="916813" y="269113"/>
                  </a:cubicBezTo>
                  <a:close/>
                  <a:moveTo>
                    <a:pt x="74549" y="58547"/>
                  </a:moveTo>
                  <a:cubicBezTo>
                    <a:pt x="65786" y="58547"/>
                    <a:pt x="58674" y="65786"/>
                    <a:pt x="58674" y="74422"/>
                  </a:cubicBezTo>
                  <a:lnTo>
                    <a:pt x="58674" y="194437"/>
                  </a:lnTo>
                  <a:cubicBezTo>
                    <a:pt x="58674" y="203200"/>
                    <a:pt x="65913" y="210312"/>
                    <a:pt x="74549" y="210312"/>
                  </a:cubicBezTo>
                  <a:lnTo>
                    <a:pt x="916813" y="210312"/>
                  </a:lnTo>
                  <a:cubicBezTo>
                    <a:pt x="925576" y="210312"/>
                    <a:pt x="932688" y="203073"/>
                    <a:pt x="932688" y="194437"/>
                  </a:cubicBezTo>
                  <a:lnTo>
                    <a:pt x="932688" y="74422"/>
                  </a:lnTo>
                  <a:cubicBezTo>
                    <a:pt x="932688" y="65659"/>
                    <a:pt x="925449" y="58547"/>
                    <a:pt x="916813" y="58547"/>
                  </a:cubicBezTo>
                  <a:lnTo>
                    <a:pt x="74549" y="585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0" y="0"/>
              <a:ext cx="1296162" cy="574040"/>
            </a:xfrm>
            <a:custGeom>
              <a:avLst/>
              <a:gdLst/>
              <a:ahLst/>
              <a:cxnLst/>
              <a:rect l="l" t="t" r="r" b="b"/>
              <a:pathLst>
                <a:path w="1296162" h="574040">
                  <a:moveTo>
                    <a:pt x="1069213" y="574040"/>
                  </a:moveTo>
                  <a:lnTo>
                    <a:pt x="226949" y="574040"/>
                  </a:lnTo>
                  <a:lnTo>
                    <a:pt x="226949" y="421640"/>
                  </a:lnTo>
                  <a:lnTo>
                    <a:pt x="226949" y="574040"/>
                  </a:lnTo>
                  <a:cubicBezTo>
                    <a:pt x="101727" y="574040"/>
                    <a:pt x="0" y="472313"/>
                    <a:pt x="0" y="347091"/>
                  </a:cubicBezTo>
                  <a:lnTo>
                    <a:pt x="152400" y="347091"/>
                  </a:lnTo>
                  <a:lnTo>
                    <a:pt x="0" y="347091"/>
                  </a:lnTo>
                  <a:lnTo>
                    <a:pt x="0" y="226949"/>
                  </a:lnTo>
                  <a:lnTo>
                    <a:pt x="152400" y="226949"/>
                  </a:lnTo>
                  <a:lnTo>
                    <a:pt x="0" y="226949"/>
                  </a:lnTo>
                  <a:cubicBezTo>
                    <a:pt x="0" y="101727"/>
                    <a:pt x="101727" y="0"/>
                    <a:pt x="226949" y="0"/>
                  </a:cubicBezTo>
                  <a:lnTo>
                    <a:pt x="226949" y="152400"/>
                  </a:lnTo>
                  <a:lnTo>
                    <a:pt x="226949" y="0"/>
                  </a:lnTo>
                  <a:lnTo>
                    <a:pt x="1069213" y="0"/>
                  </a:lnTo>
                  <a:lnTo>
                    <a:pt x="1069213" y="152400"/>
                  </a:lnTo>
                  <a:lnTo>
                    <a:pt x="1069213" y="0"/>
                  </a:lnTo>
                  <a:cubicBezTo>
                    <a:pt x="1194562" y="0"/>
                    <a:pt x="1296162" y="101727"/>
                    <a:pt x="1296162" y="226949"/>
                  </a:cubicBezTo>
                  <a:lnTo>
                    <a:pt x="1143762" y="226949"/>
                  </a:lnTo>
                  <a:lnTo>
                    <a:pt x="1296162" y="226949"/>
                  </a:lnTo>
                  <a:lnTo>
                    <a:pt x="1296162" y="346964"/>
                  </a:lnTo>
                  <a:lnTo>
                    <a:pt x="1143762" y="346964"/>
                  </a:lnTo>
                  <a:lnTo>
                    <a:pt x="1296162" y="346964"/>
                  </a:lnTo>
                  <a:cubicBezTo>
                    <a:pt x="1296162" y="472313"/>
                    <a:pt x="1194435" y="573913"/>
                    <a:pt x="1069213" y="573913"/>
                  </a:cubicBezTo>
                  <a:lnTo>
                    <a:pt x="1069213" y="421513"/>
                  </a:lnTo>
                  <a:lnTo>
                    <a:pt x="1069213" y="573913"/>
                  </a:lnTo>
                  <a:moveTo>
                    <a:pt x="1069213" y="269113"/>
                  </a:moveTo>
                  <a:cubicBezTo>
                    <a:pt x="1026160" y="269113"/>
                    <a:pt x="991362" y="303911"/>
                    <a:pt x="991362" y="346964"/>
                  </a:cubicBezTo>
                  <a:lnTo>
                    <a:pt x="991362" y="226949"/>
                  </a:lnTo>
                  <a:cubicBezTo>
                    <a:pt x="991362" y="270002"/>
                    <a:pt x="1026160" y="304800"/>
                    <a:pt x="1069213" y="304800"/>
                  </a:cubicBezTo>
                  <a:lnTo>
                    <a:pt x="226949" y="304800"/>
                  </a:lnTo>
                  <a:cubicBezTo>
                    <a:pt x="270002" y="304800"/>
                    <a:pt x="304800" y="270002"/>
                    <a:pt x="304800" y="226949"/>
                  </a:cubicBezTo>
                  <a:lnTo>
                    <a:pt x="304800" y="346964"/>
                  </a:lnTo>
                  <a:cubicBezTo>
                    <a:pt x="304800" y="303911"/>
                    <a:pt x="270002" y="269113"/>
                    <a:pt x="226949" y="269113"/>
                  </a:cubicBezTo>
                  <a:lnTo>
                    <a:pt x="1069213" y="269113"/>
                  </a:lnTo>
                  <a:close/>
                  <a:moveTo>
                    <a:pt x="226949" y="363347"/>
                  </a:moveTo>
                  <a:cubicBezTo>
                    <a:pt x="303530" y="363347"/>
                    <a:pt x="363474" y="301117"/>
                    <a:pt x="363474" y="226822"/>
                  </a:cubicBezTo>
                  <a:lnTo>
                    <a:pt x="211074" y="226822"/>
                  </a:lnTo>
                  <a:lnTo>
                    <a:pt x="363474" y="226822"/>
                  </a:lnTo>
                  <a:lnTo>
                    <a:pt x="363474" y="346837"/>
                  </a:lnTo>
                  <a:lnTo>
                    <a:pt x="211074" y="346837"/>
                  </a:lnTo>
                  <a:lnTo>
                    <a:pt x="363474" y="346837"/>
                  </a:lnTo>
                  <a:cubicBezTo>
                    <a:pt x="363474" y="270256"/>
                    <a:pt x="301244" y="210312"/>
                    <a:pt x="226949" y="210312"/>
                  </a:cubicBezTo>
                  <a:lnTo>
                    <a:pt x="226949" y="362712"/>
                  </a:lnTo>
                  <a:lnTo>
                    <a:pt x="226949" y="210312"/>
                  </a:lnTo>
                  <a:lnTo>
                    <a:pt x="1069213" y="210312"/>
                  </a:lnTo>
                  <a:lnTo>
                    <a:pt x="1069213" y="362712"/>
                  </a:lnTo>
                  <a:lnTo>
                    <a:pt x="1069213" y="210312"/>
                  </a:lnTo>
                  <a:cubicBezTo>
                    <a:pt x="992632" y="210312"/>
                    <a:pt x="932688" y="272542"/>
                    <a:pt x="932688" y="346837"/>
                  </a:cubicBezTo>
                  <a:lnTo>
                    <a:pt x="1085088" y="346837"/>
                  </a:lnTo>
                  <a:lnTo>
                    <a:pt x="932688" y="346837"/>
                  </a:lnTo>
                  <a:lnTo>
                    <a:pt x="932688" y="226822"/>
                  </a:lnTo>
                  <a:lnTo>
                    <a:pt x="1085088" y="226822"/>
                  </a:lnTo>
                  <a:lnTo>
                    <a:pt x="932688" y="226822"/>
                  </a:lnTo>
                  <a:cubicBezTo>
                    <a:pt x="932688" y="303403"/>
                    <a:pt x="994918" y="363347"/>
                    <a:pt x="1069213" y="363347"/>
                  </a:cubicBezTo>
                  <a:lnTo>
                    <a:pt x="1069213" y="210947"/>
                  </a:lnTo>
                  <a:lnTo>
                    <a:pt x="1069213" y="363347"/>
                  </a:lnTo>
                  <a:lnTo>
                    <a:pt x="226949" y="363347"/>
                  </a:lnTo>
                  <a:lnTo>
                    <a:pt x="226949" y="210947"/>
                  </a:lnTo>
                  <a:lnTo>
                    <a:pt x="226949" y="363347"/>
                  </a:lnTo>
                  <a:moveTo>
                    <a:pt x="226949" y="58547"/>
                  </a:moveTo>
                  <a:lnTo>
                    <a:pt x="1069213" y="58547"/>
                  </a:lnTo>
                  <a:cubicBezTo>
                    <a:pt x="1160780" y="58547"/>
                    <a:pt x="1237488" y="132588"/>
                    <a:pt x="1237488" y="226822"/>
                  </a:cubicBezTo>
                  <a:lnTo>
                    <a:pt x="1237488" y="346837"/>
                  </a:lnTo>
                  <a:cubicBezTo>
                    <a:pt x="1237488" y="438404"/>
                    <a:pt x="1163447" y="515112"/>
                    <a:pt x="1069213" y="515112"/>
                  </a:cubicBezTo>
                  <a:lnTo>
                    <a:pt x="226949" y="515112"/>
                  </a:lnTo>
                  <a:cubicBezTo>
                    <a:pt x="135382" y="515112"/>
                    <a:pt x="58674" y="441071"/>
                    <a:pt x="58674" y="346837"/>
                  </a:cubicBezTo>
                  <a:lnTo>
                    <a:pt x="58674" y="226822"/>
                  </a:lnTo>
                  <a:cubicBezTo>
                    <a:pt x="58674" y="135255"/>
                    <a:pt x="132715" y="58547"/>
                    <a:pt x="226949" y="58547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44" name="Group 44"/>
          <p:cNvGrpSpPr/>
          <p:nvPr/>
        </p:nvGrpSpPr>
        <p:grpSpPr>
          <a:xfrm rot="-1773853">
            <a:off x="997878" y="550781"/>
            <a:ext cx="641241" cy="340251"/>
            <a:chOff x="0" y="0"/>
            <a:chExt cx="1282481" cy="680503"/>
          </a:xfrm>
        </p:grpSpPr>
        <p:sp>
          <p:nvSpPr>
            <p:cNvPr id="45" name="Freeform 45"/>
            <p:cNvSpPr/>
            <p:nvPr/>
          </p:nvSpPr>
          <p:spPr>
            <a:xfrm>
              <a:off x="152400" y="152400"/>
              <a:ext cx="812673" cy="210566"/>
            </a:xfrm>
            <a:custGeom>
              <a:avLst/>
              <a:gdLst/>
              <a:ahLst/>
              <a:cxnLst/>
              <a:rect l="l" t="t" r="r" b="b"/>
              <a:pathLst>
                <a:path w="812673" h="210566">
                  <a:moveTo>
                    <a:pt x="771525" y="210566"/>
                  </a:moveTo>
                  <a:lnTo>
                    <a:pt x="40894" y="210566"/>
                  </a:lnTo>
                  <a:cubicBezTo>
                    <a:pt x="18161" y="210566"/>
                    <a:pt x="0" y="192151"/>
                    <a:pt x="0" y="169672"/>
                  </a:cubicBezTo>
                  <a:lnTo>
                    <a:pt x="0" y="40894"/>
                  </a:lnTo>
                  <a:cubicBezTo>
                    <a:pt x="0" y="18161"/>
                    <a:pt x="18415" y="0"/>
                    <a:pt x="40894" y="0"/>
                  </a:cubicBezTo>
                  <a:lnTo>
                    <a:pt x="771525" y="0"/>
                  </a:lnTo>
                  <a:cubicBezTo>
                    <a:pt x="794258" y="0"/>
                    <a:pt x="812419" y="18415"/>
                    <a:pt x="812419" y="40894"/>
                  </a:cubicBezTo>
                  <a:lnTo>
                    <a:pt x="812419" y="169545"/>
                  </a:lnTo>
                  <a:cubicBezTo>
                    <a:pt x="812673" y="192278"/>
                    <a:pt x="794258" y="210439"/>
                    <a:pt x="771525" y="210439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0" y="0"/>
              <a:ext cx="1118108" cy="515366"/>
            </a:xfrm>
            <a:custGeom>
              <a:avLst/>
              <a:gdLst/>
              <a:ahLst/>
              <a:cxnLst/>
              <a:rect l="l" t="t" r="r" b="b"/>
              <a:pathLst>
                <a:path w="1118108" h="515366">
                  <a:moveTo>
                    <a:pt x="923925" y="515366"/>
                  </a:moveTo>
                  <a:lnTo>
                    <a:pt x="193294" y="515366"/>
                  </a:lnTo>
                  <a:lnTo>
                    <a:pt x="193294" y="362966"/>
                  </a:lnTo>
                  <a:lnTo>
                    <a:pt x="193294" y="515366"/>
                  </a:lnTo>
                  <a:cubicBezTo>
                    <a:pt x="85979" y="515366"/>
                    <a:pt x="0" y="428244"/>
                    <a:pt x="0" y="321945"/>
                  </a:cubicBezTo>
                  <a:lnTo>
                    <a:pt x="152400" y="321945"/>
                  </a:lnTo>
                  <a:lnTo>
                    <a:pt x="0" y="321945"/>
                  </a:lnTo>
                  <a:lnTo>
                    <a:pt x="0" y="193294"/>
                  </a:lnTo>
                  <a:lnTo>
                    <a:pt x="152400" y="193294"/>
                  </a:lnTo>
                  <a:lnTo>
                    <a:pt x="0" y="193294"/>
                  </a:lnTo>
                  <a:cubicBezTo>
                    <a:pt x="0" y="85979"/>
                    <a:pt x="87122" y="0"/>
                    <a:pt x="193294" y="0"/>
                  </a:cubicBezTo>
                  <a:lnTo>
                    <a:pt x="193294" y="152400"/>
                  </a:lnTo>
                  <a:lnTo>
                    <a:pt x="193294" y="0"/>
                  </a:lnTo>
                  <a:lnTo>
                    <a:pt x="923925" y="0"/>
                  </a:lnTo>
                  <a:lnTo>
                    <a:pt x="923925" y="152400"/>
                  </a:lnTo>
                  <a:lnTo>
                    <a:pt x="923925" y="0"/>
                  </a:lnTo>
                  <a:cubicBezTo>
                    <a:pt x="1031240" y="0"/>
                    <a:pt x="1117219" y="87122"/>
                    <a:pt x="1117219" y="193294"/>
                  </a:cubicBezTo>
                  <a:lnTo>
                    <a:pt x="964819" y="193294"/>
                  </a:lnTo>
                  <a:lnTo>
                    <a:pt x="1117219" y="193294"/>
                  </a:lnTo>
                  <a:lnTo>
                    <a:pt x="1117219" y="321945"/>
                  </a:lnTo>
                  <a:lnTo>
                    <a:pt x="964819" y="321945"/>
                  </a:lnTo>
                  <a:lnTo>
                    <a:pt x="1117219" y="320675"/>
                  </a:lnTo>
                  <a:cubicBezTo>
                    <a:pt x="1118108" y="429260"/>
                    <a:pt x="1030478" y="514350"/>
                    <a:pt x="925576" y="515366"/>
                  </a:cubicBezTo>
                  <a:cubicBezTo>
                    <a:pt x="925068" y="515366"/>
                    <a:pt x="924433" y="515366"/>
                    <a:pt x="923925" y="515366"/>
                  </a:cubicBezTo>
                  <a:lnTo>
                    <a:pt x="923925" y="362966"/>
                  </a:lnTo>
                  <a:lnTo>
                    <a:pt x="923925" y="515366"/>
                  </a:lnTo>
                  <a:moveTo>
                    <a:pt x="923925" y="210566"/>
                  </a:moveTo>
                  <a:cubicBezTo>
                    <a:pt x="923544" y="210566"/>
                    <a:pt x="923290" y="210566"/>
                    <a:pt x="922909" y="210566"/>
                  </a:cubicBezTo>
                  <a:cubicBezTo>
                    <a:pt x="863092" y="211074"/>
                    <a:pt x="811784" y="259969"/>
                    <a:pt x="812419" y="323342"/>
                  </a:cubicBezTo>
                  <a:lnTo>
                    <a:pt x="812419" y="322072"/>
                  </a:lnTo>
                  <a:lnTo>
                    <a:pt x="812419" y="193294"/>
                  </a:lnTo>
                  <a:cubicBezTo>
                    <a:pt x="812419" y="254508"/>
                    <a:pt x="861949" y="304800"/>
                    <a:pt x="923925" y="304800"/>
                  </a:cubicBezTo>
                  <a:lnTo>
                    <a:pt x="193294" y="304800"/>
                  </a:lnTo>
                  <a:cubicBezTo>
                    <a:pt x="254508" y="304800"/>
                    <a:pt x="304800" y="255270"/>
                    <a:pt x="304800" y="193294"/>
                  </a:cubicBezTo>
                  <a:lnTo>
                    <a:pt x="304800" y="321945"/>
                  </a:lnTo>
                  <a:cubicBezTo>
                    <a:pt x="304800" y="260731"/>
                    <a:pt x="255270" y="210439"/>
                    <a:pt x="193294" y="210439"/>
                  </a:cubicBezTo>
                  <a:lnTo>
                    <a:pt x="923925" y="21043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47" name="Group 47"/>
          <p:cNvGrpSpPr/>
          <p:nvPr/>
        </p:nvGrpSpPr>
        <p:grpSpPr>
          <a:xfrm rot="-1773853">
            <a:off x="983191" y="536094"/>
            <a:ext cx="670615" cy="369626"/>
            <a:chOff x="0" y="0"/>
            <a:chExt cx="1341230" cy="739252"/>
          </a:xfrm>
        </p:grpSpPr>
        <p:sp>
          <p:nvSpPr>
            <p:cNvPr id="48" name="Freeform 48"/>
            <p:cNvSpPr/>
            <p:nvPr/>
          </p:nvSpPr>
          <p:spPr>
            <a:xfrm>
              <a:off x="152400" y="152400"/>
              <a:ext cx="871601" cy="269367"/>
            </a:xfrm>
            <a:custGeom>
              <a:avLst/>
              <a:gdLst/>
              <a:ahLst/>
              <a:cxnLst/>
              <a:rect l="l" t="t" r="r" b="b"/>
              <a:pathLst>
                <a:path w="871601" h="269367">
                  <a:moveTo>
                    <a:pt x="800989" y="269240"/>
                  </a:moveTo>
                  <a:lnTo>
                    <a:pt x="70358" y="269240"/>
                  </a:lnTo>
                  <a:cubicBezTo>
                    <a:pt x="31623" y="269240"/>
                    <a:pt x="0" y="237744"/>
                    <a:pt x="0" y="198882"/>
                  </a:cubicBezTo>
                  <a:lnTo>
                    <a:pt x="0" y="70358"/>
                  </a:lnTo>
                  <a:cubicBezTo>
                    <a:pt x="0" y="31496"/>
                    <a:pt x="31496" y="0"/>
                    <a:pt x="70358" y="0"/>
                  </a:cubicBezTo>
                  <a:lnTo>
                    <a:pt x="800989" y="0"/>
                  </a:lnTo>
                  <a:cubicBezTo>
                    <a:pt x="839724" y="0"/>
                    <a:pt x="871347" y="31496"/>
                    <a:pt x="871347" y="70358"/>
                  </a:cubicBezTo>
                  <a:lnTo>
                    <a:pt x="871347" y="199009"/>
                  </a:lnTo>
                  <a:cubicBezTo>
                    <a:pt x="871601" y="237744"/>
                    <a:pt x="839978" y="269367"/>
                    <a:pt x="800989" y="269367"/>
                  </a:cubicBezTo>
                  <a:close/>
                  <a:moveTo>
                    <a:pt x="70485" y="58801"/>
                  </a:moveTo>
                  <a:cubicBezTo>
                    <a:pt x="64008" y="58801"/>
                    <a:pt x="58928" y="64135"/>
                    <a:pt x="58928" y="70358"/>
                  </a:cubicBezTo>
                  <a:lnTo>
                    <a:pt x="58928" y="199009"/>
                  </a:lnTo>
                  <a:cubicBezTo>
                    <a:pt x="58928" y="205486"/>
                    <a:pt x="64262" y="210566"/>
                    <a:pt x="70485" y="210566"/>
                  </a:cubicBezTo>
                  <a:lnTo>
                    <a:pt x="801116" y="210566"/>
                  </a:lnTo>
                  <a:cubicBezTo>
                    <a:pt x="807593" y="210566"/>
                    <a:pt x="812673" y="205232"/>
                    <a:pt x="812673" y="199009"/>
                  </a:cubicBezTo>
                  <a:lnTo>
                    <a:pt x="812673" y="70358"/>
                  </a:lnTo>
                  <a:cubicBezTo>
                    <a:pt x="812673" y="63881"/>
                    <a:pt x="807339" y="58801"/>
                    <a:pt x="801116" y="58801"/>
                  </a:cubicBezTo>
                  <a:lnTo>
                    <a:pt x="70485" y="5880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0" y="0"/>
              <a:ext cx="1176655" cy="574167"/>
            </a:xfrm>
            <a:custGeom>
              <a:avLst/>
              <a:gdLst/>
              <a:ahLst/>
              <a:cxnLst/>
              <a:rect l="l" t="t" r="r" b="b"/>
              <a:pathLst>
                <a:path w="1176655" h="574167">
                  <a:moveTo>
                    <a:pt x="953389" y="574040"/>
                  </a:moveTo>
                  <a:lnTo>
                    <a:pt x="222758" y="574040"/>
                  </a:lnTo>
                  <a:lnTo>
                    <a:pt x="222758" y="421640"/>
                  </a:lnTo>
                  <a:lnTo>
                    <a:pt x="222758" y="574040"/>
                  </a:lnTo>
                  <a:cubicBezTo>
                    <a:pt x="99695" y="574040"/>
                    <a:pt x="0" y="474345"/>
                    <a:pt x="0" y="351409"/>
                  </a:cubicBezTo>
                  <a:lnTo>
                    <a:pt x="152400" y="351409"/>
                  </a:lnTo>
                  <a:lnTo>
                    <a:pt x="0" y="351409"/>
                  </a:lnTo>
                  <a:lnTo>
                    <a:pt x="0" y="222758"/>
                  </a:lnTo>
                  <a:lnTo>
                    <a:pt x="152400" y="222758"/>
                  </a:lnTo>
                  <a:lnTo>
                    <a:pt x="0" y="222758"/>
                  </a:lnTo>
                  <a:cubicBezTo>
                    <a:pt x="0" y="99822"/>
                    <a:pt x="99822" y="0"/>
                    <a:pt x="222758" y="0"/>
                  </a:cubicBezTo>
                  <a:lnTo>
                    <a:pt x="222758" y="152400"/>
                  </a:lnTo>
                  <a:lnTo>
                    <a:pt x="222758" y="0"/>
                  </a:lnTo>
                  <a:lnTo>
                    <a:pt x="953389" y="0"/>
                  </a:lnTo>
                  <a:lnTo>
                    <a:pt x="953389" y="152400"/>
                  </a:lnTo>
                  <a:lnTo>
                    <a:pt x="953389" y="0"/>
                  </a:lnTo>
                  <a:cubicBezTo>
                    <a:pt x="1076325" y="0"/>
                    <a:pt x="1176020" y="99822"/>
                    <a:pt x="1176020" y="222758"/>
                  </a:cubicBezTo>
                  <a:lnTo>
                    <a:pt x="1023620" y="222758"/>
                  </a:lnTo>
                  <a:lnTo>
                    <a:pt x="1176020" y="222758"/>
                  </a:lnTo>
                  <a:lnTo>
                    <a:pt x="1176020" y="351409"/>
                  </a:lnTo>
                  <a:lnTo>
                    <a:pt x="1023620" y="351409"/>
                  </a:lnTo>
                  <a:lnTo>
                    <a:pt x="1176020" y="350647"/>
                  </a:lnTo>
                  <a:cubicBezTo>
                    <a:pt x="1176655" y="474218"/>
                    <a:pt x="1076706" y="573532"/>
                    <a:pt x="954405" y="574167"/>
                  </a:cubicBezTo>
                  <a:cubicBezTo>
                    <a:pt x="954024" y="574167"/>
                    <a:pt x="953643" y="574167"/>
                    <a:pt x="953262" y="574167"/>
                  </a:cubicBezTo>
                  <a:lnTo>
                    <a:pt x="953262" y="421767"/>
                  </a:lnTo>
                  <a:lnTo>
                    <a:pt x="953262" y="574167"/>
                  </a:lnTo>
                  <a:moveTo>
                    <a:pt x="953262" y="269367"/>
                  </a:moveTo>
                  <a:cubicBezTo>
                    <a:pt x="953135" y="269367"/>
                    <a:pt x="953008" y="269367"/>
                    <a:pt x="952881" y="269367"/>
                  </a:cubicBezTo>
                  <a:cubicBezTo>
                    <a:pt x="908304" y="269621"/>
                    <a:pt x="870966" y="305943"/>
                    <a:pt x="871220" y="352298"/>
                  </a:cubicBezTo>
                  <a:lnTo>
                    <a:pt x="871220" y="351536"/>
                  </a:lnTo>
                  <a:lnTo>
                    <a:pt x="871220" y="222758"/>
                  </a:lnTo>
                  <a:cubicBezTo>
                    <a:pt x="871220" y="268097"/>
                    <a:pt x="907923" y="304800"/>
                    <a:pt x="953262" y="304800"/>
                  </a:cubicBezTo>
                  <a:lnTo>
                    <a:pt x="222758" y="304800"/>
                  </a:lnTo>
                  <a:cubicBezTo>
                    <a:pt x="268097" y="304800"/>
                    <a:pt x="304800" y="268097"/>
                    <a:pt x="304800" y="222758"/>
                  </a:cubicBezTo>
                  <a:lnTo>
                    <a:pt x="304800" y="351409"/>
                  </a:lnTo>
                  <a:cubicBezTo>
                    <a:pt x="304800" y="306070"/>
                    <a:pt x="268097" y="269367"/>
                    <a:pt x="222758" y="269367"/>
                  </a:cubicBezTo>
                  <a:lnTo>
                    <a:pt x="953389" y="269367"/>
                  </a:lnTo>
                  <a:close/>
                  <a:moveTo>
                    <a:pt x="222885" y="363601"/>
                  </a:moveTo>
                  <a:cubicBezTo>
                    <a:pt x="302260" y="363601"/>
                    <a:pt x="363728" y="298958"/>
                    <a:pt x="363728" y="222758"/>
                  </a:cubicBezTo>
                  <a:lnTo>
                    <a:pt x="211328" y="222758"/>
                  </a:lnTo>
                  <a:lnTo>
                    <a:pt x="363728" y="222758"/>
                  </a:lnTo>
                  <a:lnTo>
                    <a:pt x="363728" y="351409"/>
                  </a:lnTo>
                  <a:lnTo>
                    <a:pt x="211328" y="351409"/>
                  </a:lnTo>
                  <a:lnTo>
                    <a:pt x="363728" y="351409"/>
                  </a:lnTo>
                  <a:cubicBezTo>
                    <a:pt x="363728" y="272034"/>
                    <a:pt x="299085" y="210566"/>
                    <a:pt x="222885" y="210566"/>
                  </a:cubicBezTo>
                  <a:lnTo>
                    <a:pt x="222885" y="362966"/>
                  </a:lnTo>
                  <a:lnTo>
                    <a:pt x="222885" y="210566"/>
                  </a:lnTo>
                  <a:lnTo>
                    <a:pt x="953516" y="210566"/>
                  </a:lnTo>
                  <a:lnTo>
                    <a:pt x="953516" y="362966"/>
                  </a:lnTo>
                  <a:lnTo>
                    <a:pt x="953516" y="210566"/>
                  </a:lnTo>
                  <a:cubicBezTo>
                    <a:pt x="874141" y="210566"/>
                    <a:pt x="812673" y="275209"/>
                    <a:pt x="812673" y="351409"/>
                  </a:cubicBezTo>
                  <a:lnTo>
                    <a:pt x="965073" y="351409"/>
                  </a:lnTo>
                  <a:lnTo>
                    <a:pt x="812673" y="351409"/>
                  </a:lnTo>
                  <a:lnTo>
                    <a:pt x="812673" y="222758"/>
                  </a:lnTo>
                  <a:lnTo>
                    <a:pt x="965073" y="222758"/>
                  </a:lnTo>
                  <a:lnTo>
                    <a:pt x="812673" y="222758"/>
                  </a:lnTo>
                  <a:cubicBezTo>
                    <a:pt x="812673" y="302133"/>
                    <a:pt x="877316" y="363601"/>
                    <a:pt x="953516" y="363601"/>
                  </a:cubicBezTo>
                  <a:lnTo>
                    <a:pt x="953516" y="211201"/>
                  </a:lnTo>
                  <a:lnTo>
                    <a:pt x="953516" y="363601"/>
                  </a:lnTo>
                  <a:lnTo>
                    <a:pt x="222885" y="363601"/>
                  </a:lnTo>
                  <a:lnTo>
                    <a:pt x="222885" y="211201"/>
                  </a:lnTo>
                  <a:lnTo>
                    <a:pt x="222885" y="363601"/>
                  </a:lnTo>
                  <a:moveTo>
                    <a:pt x="222885" y="58801"/>
                  </a:moveTo>
                  <a:lnTo>
                    <a:pt x="953516" y="58801"/>
                  </a:lnTo>
                  <a:cubicBezTo>
                    <a:pt x="1042289" y="58801"/>
                    <a:pt x="1117473" y="130429"/>
                    <a:pt x="1117473" y="222758"/>
                  </a:cubicBezTo>
                  <a:lnTo>
                    <a:pt x="1117473" y="351409"/>
                  </a:lnTo>
                  <a:cubicBezTo>
                    <a:pt x="1117473" y="440182"/>
                    <a:pt x="1045845" y="515366"/>
                    <a:pt x="953516" y="515366"/>
                  </a:cubicBezTo>
                  <a:lnTo>
                    <a:pt x="222885" y="515366"/>
                  </a:lnTo>
                  <a:cubicBezTo>
                    <a:pt x="134112" y="515366"/>
                    <a:pt x="58928" y="443738"/>
                    <a:pt x="58928" y="351409"/>
                  </a:cubicBezTo>
                  <a:lnTo>
                    <a:pt x="58928" y="222758"/>
                  </a:lnTo>
                  <a:cubicBezTo>
                    <a:pt x="58928" y="133985"/>
                    <a:pt x="130556" y="58801"/>
                    <a:pt x="222885" y="58801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56" name="Group 56"/>
          <p:cNvGrpSpPr/>
          <p:nvPr/>
        </p:nvGrpSpPr>
        <p:grpSpPr>
          <a:xfrm rot="-1773853">
            <a:off x="1449582" y="994057"/>
            <a:ext cx="369039" cy="566043"/>
            <a:chOff x="0" y="0"/>
            <a:chExt cx="738077" cy="1132085"/>
          </a:xfrm>
        </p:grpSpPr>
        <p:sp>
          <p:nvSpPr>
            <p:cNvPr id="57" name="Freeform 57"/>
            <p:cNvSpPr/>
            <p:nvPr/>
          </p:nvSpPr>
          <p:spPr>
            <a:xfrm>
              <a:off x="152400" y="152400"/>
              <a:ext cx="268097" cy="662051"/>
            </a:xfrm>
            <a:custGeom>
              <a:avLst/>
              <a:gdLst/>
              <a:ahLst/>
              <a:cxnLst/>
              <a:rect l="l" t="t" r="r" b="b"/>
              <a:pathLst>
                <a:path w="268097" h="662051">
                  <a:moveTo>
                    <a:pt x="0" y="0"/>
                  </a:moveTo>
                  <a:lnTo>
                    <a:pt x="126746" y="662051"/>
                  </a:lnTo>
                  <a:lnTo>
                    <a:pt x="26809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-5842" y="0"/>
              <a:ext cx="584962" cy="967613"/>
            </a:xfrm>
            <a:custGeom>
              <a:avLst/>
              <a:gdLst/>
              <a:ahLst/>
              <a:cxnLst/>
              <a:rect l="l" t="t" r="r" b="b"/>
              <a:pathLst>
                <a:path w="584962" h="967613">
                  <a:moveTo>
                    <a:pt x="307975" y="123698"/>
                  </a:moveTo>
                  <a:lnTo>
                    <a:pt x="434721" y="785749"/>
                  </a:lnTo>
                  <a:lnTo>
                    <a:pt x="284988" y="814451"/>
                  </a:lnTo>
                  <a:lnTo>
                    <a:pt x="135890" y="782574"/>
                  </a:lnTo>
                  <a:lnTo>
                    <a:pt x="277241" y="120523"/>
                  </a:lnTo>
                  <a:lnTo>
                    <a:pt x="426339" y="152400"/>
                  </a:lnTo>
                  <a:lnTo>
                    <a:pt x="426339" y="304800"/>
                  </a:lnTo>
                  <a:lnTo>
                    <a:pt x="158242" y="304800"/>
                  </a:lnTo>
                  <a:lnTo>
                    <a:pt x="158242" y="152400"/>
                  </a:lnTo>
                  <a:lnTo>
                    <a:pt x="307975" y="123698"/>
                  </a:lnTo>
                  <a:moveTo>
                    <a:pt x="8509" y="181102"/>
                  </a:moveTo>
                  <a:cubicBezTo>
                    <a:pt x="0" y="136525"/>
                    <a:pt x="11811" y="90424"/>
                    <a:pt x="40767" y="55372"/>
                  </a:cubicBezTo>
                  <a:cubicBezTo>
                    <a:pt x="69723" y="20320"/>
                    <a:pt x="112776" y="0"/>
                    <a:pt x="158242" y="0"/>
                  </a:cubicBezTo>
                  <a:lnTo>
                    <a:pt x="426339" y="0"/>
                  </a:lnTo>
                  <a:cubicBezTo>
                    <a:pt x="472313" y="0"/>
                    <a:pt x="515874" y="20828"/>
                    <a:pt x="544830" y="56515"/>
                  </a:cubicBezTo>
                  <a:cubicBezTo>
                    <a:pt x="573786" y="92202"/>
                    <a:pt x="584962" y="139192"/>
                    <a:pt x="575437" y="184150"/>
                  </a:cubicBezTo>
                  <a:lnTo>
                    <a:pt x="433959" y="846328"/>
                  </a:lnTo>
                  <a:cubicBezTo>
                    <a:pt x="418846" y="917194"/>
                    <a:pt x="355854" y="967613"/>
                    <a:pt x="283337" y="966851"/>
                  </a:cubicBezTo>
                  <a:cubicBezTo>
                    <a:pt x="210820" y="966089"/>
                    <a:pt x="148844" y="914400"/>
                    <a:pt x="135255" y="843153"/>
                  </a:cubicBezTo>
                  <a:lnTo>
                    <a:pt x="8509" y="1811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59" name="Group 59"/>
          <p:cNvGrpSpPr/>
          <p:nvPr/>
        </p:nvGrpSpPr>
        <p:grpSpPr>
          <a:xfrm rot="-1773853">
            <a:off x="1434842" y="979372"/>
            <a:ext cx="398513" cy="595417"/>
            <a:chOff x="0" y="0"/>
            <a:chExt cx="797025" cy="1190833"/>
          </a:xfrm>
        </p:grpSpPr>
        <p:sp>
          <p:nvSpPr>
            <p:cNvPr id="60" name="Freeform 60"/>
            <p:cNvSpPr/>
            <p:nvPr/>
          </p:nvSpPr>
          <p:spPr>
            <a:xfrm>
              <a:off x="151384" y="152400"/>
              <a:ext cx="329311" cy="720852"/>
            </a:xfrm>
            <a:custGeom>
              <a:avLst/>
              <a:gdLst/>
              <a:ahLst/>
              <a:cxnLst/>
              <a:rect l="l" t="t" r="r" b="b"/>
              <a:pathLst>
                <a:path w="329311" h="720852">
                  <a:moveTo>
                    <a:pt x="157353" y="720852"/>
                  </a:moveTo>
                  <a:cubicBezTo>
                    <a:pt x="157099" y="720852"/>
                    <a:pt x="157099" y="720852"/>
                    <a:pt x="156972" y="720852"/>
                  </a:cubicBezTo>
                  <a:cubicBezTo>
                    <a:pt x="143129" y="720598"/>
                    <a:pt x="131064" y="710692"/>
                    <a:pt x="128397" y="696976"/>
                  </a:cubicBezTo>
                  <a:lnTo>
                    <a:pt x="1524" y="34798"/>
                  </a:lnTo>
                  <a:cubicBezTo>
                    <a:pt x="0" y="26162"/>
                    <a:pt x="2159" y="17399"/>
                    <a:pt x="7747" y="10541"/>
                  </a:cubicBezTo>
                  <a:cubicBezTo>
                    <a:pt x="13462" y="3937"/>
                    <a:pt x="21590" y="0"/>
                    <a:pt x="30480" y="0"/>
                  </a:cubicBezTo>
                  <a:lnTo>
                    <a:pt x="298577" y="0"/>
                  </a:lnTo>
                  <a:cubicBezTo>
                    <a:pt x="307340" y="0"/>
                    <a:pt x="315849" y="3937"/>
                    <a:pt x="321437" y="10922"/>
                  </a:cubicBezTo>
                  <a:cubicBezTo>
                    <a:pt x="326898" y="17780"/>
                    <a:pt x="329311" y="26797"/>
                    <a:pt x="327279" y="35560"/>
                  </a:cubicBezTo>
                  <a:lnTo>
                    <a:pt x="186182" y="697738"/>
                  </a:lnTo>
                  <a:cubicBezTo>
                    <a:pt x="183007" y="711200"/>
                    <a:pt x="171069" y="720852"/>
                    <a:pt x="157353" y="720852"/>
                  </a:cubicBezTo>
                  <a:close/>
                  <a:moveTo>
                    <a:pt x="65913" y="58801"/>
                  </a:moveTo>
                  <a:lnTo>
                    <a:pt x="158750" y="543433"/>
                  </a:lnTo>
                  <a:lnTo>
                    <a:pt x="262128" y="58801"/>
                  </a:lnTo>
                  <a:lnTo>
                    <a:pt x="65913" y="5880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-6350" y="0"/>
              <a:ext cx="646430" cy="1025652"/>
            </a:xfrm>
            <a:custGeom>
              <a:avLst/>
              <a:gdLst/>
              <a:ahLst/>
              <a:cxnLst/>
              <a:rect l="l" t="t" r="r" b="b"/>
              <a:pathLst>
                <a:path w="646430" h="1025652">
                  <a:moveTo>
                    <a:pt x="315087" y="1025652"/>
                  </a:moveTo>
                  <a:lnTo>
                    <a:pt x="314706" y="1025652"/>
                  </a:lnTo>
                  <a:cubicBezTo>
                    <a:pt x="313944" y="1025652"/>
                    <a:pt x="313309" y="1025652"/>
                    <a:pt x="312547" y="1025652"/>
                  </a:cubicBezTo>
                  <a:cubicBezTo>
                    <a:pt x="226187" y="1024382"/>
                    <a:pt x="153416" y="962787"/>
                    <a:pt x="136652" y="879221"/>
                  </a:cubicBezTo>
                  <a:lnTo>
                    <a:pt x="136398" y="878078"/>
                  </a:lnTo>
                  <a:lnTo>
                    <a:pt x="9525" y="215900"/>
                  </a:lnTo>
                  <a:lnTo>
                    <a:pt x="9271" y="214503"/>
                  </a:lnTo>
                  <a:cubicBezTo>
                    <a:pt x="0" y="163195"/>
                    <a:pt x="12827" y="108458"/>
                    <a:pt x="48133" y="65786"/>
                  </a:cubicBezTo>
                  <a:cubicBezTo>
                    <a:pt x="48641" y="65278"/>
                    <a:pt x="49022" y="64643"/>
                    <a:pt x="49530" y="64135"/>
                  </a:cubicBezTo>
                  <a:cubicBezTo>
                    <a:pt x="83312" y="24384"/>
                    <a:pt x="133477" y="0"/>
                    <a:pt x="188214" y="0"/>
                  </a:cubicBezTo>
                  <a:lnTo>
                    <a:pt x="188214" y="152400"/>
                  </a:lnTo>
                  <a:lnTo>
                    <a:pt x="188214" y="0"/>
                  </a:lnTo>
                  <a:lnTo>
                    <a:pt x="456311" y="0"/>
                  </a:lnTo>
                  <a:lnTo>
                    <a:pt x="456311" y="152400"/>
                  </a:lnTo>
                  <a:lnTo>
                    <a:pt x="456311" y="0"/>
                  </a:lnTo>
                  <a:cubicBezTo>
                    <a:pt x="510540" y="0"/>
                    <a:pt x="562864" y="24257"/>
                    <a:pt x="597916" y="67818"/>
                  </a:cubicBezTo>
                  <a:lnTo>
                    <a:pt x="598297" y="68199"/>
                  </a:lnTo>
                  <a:cubicBezTo>
                    <a:pt x="630936" y="109093"/>
                    <a:pt x="646430" y="164719"/>
                    <a:pt x="633984" y="221107"/>
                  </a:cubicBezTo>
                  <a:lnTo>
                    <a:pt x="485140" y="188087"/>
                  </a:lnTo>
                  <a:lnTo>
                    <a:pt x="634238" y="219837"/>
                  </a:lnTo>
                  <a:lnTo>
                    <a:pt x="493014" y="881888"/>
                  </a:lnTo>
                  <a:cubicBezTo>
                    <a:pt x="492887" y="882777"/>
                    <a:pt x="492633" y="883666"/>
                    <a:pt x="492379" y="884555"/>
                  </a:cubicBezTo>
                  <a:cubicBezTo>
                    <a:pt x="473583" y="965835"/>
                    <a:pt x="401066" y="1025652"/>
                    <a:pt x="315087" y="1025652"/>
                  </a:cubicBezTo>
                  <a:lnTo>
                    <a:pt x="315087" y="873252"/>
                  </a:lnTo>
                  <a:lnTo>
                    <a:pt x="315087" y="1025652"/>
                  </a:lnTo>
                  <a:moveTo>
                    <a:pt x="315087" y="720852"/>
                  </a:moveTo>
                  <a:cubicBezTo>
                    <a:pt x="256540" y="720852"/>
                    <a:pt x="208026" y="761492"/>
                    <a:pt x="195453" y="815721"/>
                  </a:cubicBezTo>
                  <a:lnTo>
                    <a:pt x="343916" y="850138"/>
                  </a:lnTo>
                  <a:lnTo>
                    <a:pt x="194818" y="818388"/>
                  </a:lnTo>
                  <a:lnTo>
                    <a:pt x="336042" y="156210"/>
                  </a:lnTo>
                  <a:lnTo>
                    <a:pt x="336296" y="154940"/>
                  </a:lnTo>
                  <a:cubicBezTo>
                    <a:pt x="327660" y="193675"/>
                    <a:pt x="338455" y="231394"/>
                    <a:pt x="360172" y="258572"/>
                  </a:cubicBezTo>
                  <a:lnTo>
                    <a:pt x="479171" y="163322"/>
                  </a:lnTo>
                  <a:lnTo>
                    <a:pt x="360426" y="258953"/>
                  </a:lnTo>
                  <a:cubicBezTo>
                    <a:pt x="384175" y="288290"/>
                    <a:pt x="419608" y="304800"/>
                    <a:pt x="456311" y="304800"/>
                  </a:cubicBezTo>
                  <a:lnTo>
                    <a:pt x="188214" y="304800"/>
                  </a:lnTo>
                  <a:cubicBezTo>
                    <a:pt x="225298" y="304800"/>
                    <a:pt x="258953" y="288163"/>
                    <a:pt x="281432" y="261874"/>
                  </a:cubicBezTo>
                  <a:lnTo>
                    <a:pt x="165481" y="162941"/>
                  </a:lnTo>
                  <a:lnTo>
                    <a:pt x="282829" y="260223"/>
                  </a:lnTo>
                  <a:cubicBezTo>
                    <a:pt x="306832" y="231267"/>
                    <a:pt x="315341" y="194183"/>
                    <a:pt x="309118" y="160020"/>
                  </a:cubicBezTo>
                  <a:lnTo>
                    <a:pt x="159258" y="187198"/>
                  </a:lnTo>
                  <a:lnTo>
                    <a:pt x="308991" y="158496"/>
                  </a:lnTo>
                  <a:lnTo>
                    <a:pt x="435864" y="820547"/>
                  </a:lnTo>
                  <a:lnTo>
                    <a:pt x="286131" y="849249"/>
                  </a:lnTo>
                  <a:lnTo>
                    <a:pt x="435610" y="819531"/>
                  </a:lnTo>
                  <a:cubicBezTo>
                    <a:pt x="424434" y="763397"/>
                    <a:pt x="375412" y="721741"/>
                    <a:pt x="316865" y="720979"/>
                  </a:cubicBezTo>
                  <a:lnTo>
                    <a:pt x="314706" y="873379"/>
                  </a:lnTo>
                  <a:lnTo>
                    <a:pt x="314706" y="720979"/>
                  </a:lnTo>
                  <a:lnTo>
                    <a:pt x="315087" y="720979"/>
                  </a:lnTo>
                  <a:close/>
                  <a:moveTo>
                    <a:pt x="373380" y="182499"/>
                  </a:moveTo>
                  <a:lnTo>
                    <a:pt x="466217" y="667131"/>
                  </a:lnTo>
                  <a:lnTo>
                    <a:pt x="316484" y="695833"/>
                  </a:lnTo>
                  <a:lnTo>
                    <a:pt x="167386" y="664083"/>
                  </a:lnTo>
                  <a:lnTo>
                    <a:pt x="270764" y="179451"/>
                  </a:lnTo>
                  <a:lnTo>
                    <a:pt x="419862" y="211201"/>
                  </a:lnTo>
                  <a:lnTo>
                    <a:pt x="419862" y="363601"/>
                  </a:lnTo>
                  <a:lnTo>
                    <a:pt x="223647" y="363601"/>
                  </a:lnTo>
                  <a:lnTo>
                    <a:pt x="223647" y="211201"/>
                  </a:lnTo>
                  <a:lnTo>
                    <a:pt x="373380" y="182499"/>
                  </a:lnTo>
                  <a:moveTo>
                    <a:pt x="74041" y="239776"/>
                  </a:moveTo>
                  <a:cubicBezTo>
                    <a:pt x="65532" y="195199"/>
                    <a:pt x="77343" y="148971"/>
                    <a:pt x="106299" y="114046"/>
                  </a:cubicBezTo>
                  <a:cubicBezTo>
                    <a:pt x="135255" y="79121"/>
                    <a:pt x="178308" y="58801"/>
                    <a:pt x="223774" y="58801"/>
                  </a:cubicBezTo>
                  <a:lnTo>
                    <a:pt x="419862" y="58801"/>
                  </a:lnTo>
                  <a:cubicBezTo>
                    <a:pt x="465836" y="58801"/>
                    <a:pt x="509397" y="79629"/>
                    <a:pt x="538353" y="115316"/>
                  </a:cubicBezTo>
                  <a:cubicBezTo>
                    <a:pt x="567309" y="151003"/>
                    <a:pt x="578485" y="197993"/>
                    <a:pt x="568960" y="242951"/>
                  </a:cubicBezTo>
                  <a:lnTo>
                    <a:pt x="465582" y="727583"/>
                  </a:lnTo>
                  <a:cubicBezTo>
                    <a:pt x="450469" y="798449"/>
                    <a:pt x="387477" y="848995"/>
                    <a:pt x="314960" y="848233"/>
                  </a:cubicBezTo>
                  <a:cubicBezTo>
                    <a:pt x="242443" y="847471"/>
                    <a:pt x="180467" y="795782"/>
                    <a:pt x="166878" y="724535"/>
                  </a:cubicBezTo>
                  <a:lnTo>
                    <a:pt x="74041" y="23977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88" name="Group 88"/>
          <p:cNvGrpSpPr/>
          <p:nvPr/>
        </p:nvGrpSpPr>
        <p:grpSpPr>
          <a:xfrm rot="392636">
            <a:off x="10012459" y="836408"/>
            <a:ext cx="907845" cy="655437"/>
            <a:chOff x="0" y="0"/>
            <a:chExt cx="1815691" cy="1310873"/>
          </a:xfrm>
        </p:grpSpPr>
        <p:sp>
          <p:nvSpPr>
            <p:cNvPr id="89" name="Freeform 89"/>
            <p:cNvSpPr/>
            <p:nvPr/>
          </p:nvSpPr>
          <p:spPr>
            <a:xfrm>
              <a:off x="152400" y="152400"/>
              <a:ext cx="1308354" cy="803529"/>
            </a:xfrm>
            <a:custGeom>
              <a:avLst/>
              <a:gdLst/>
              <a:ahLst/>
              <a:cxnLst/>
              <a:rect l="l" t="t" r="r" b="b"/>
              <a:pathLst>
                <a:path w="1308354" h="803529">
                  <a:moveTo>
                    <a:pt x="0" y="0"/>
                  </a:moveTo>
                  <a:lnTo>
                    <a:pt x="1308354" y="0"/>
                  </a:lnTo>
                  <a:lnTo>
                    <a:pt x="1308354" y="803529"/>
                  </a:lnTo>
                  <a:lnTo>
                    <a:pt x="0" y="8035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0" y="0"/>
              <a:ext cx="1613154" cy="1108329"/>
            </a:xfrm>
            <a:custGeom>
              <a:avLst/>
              <a:gdLst/>
              <a:ahLst/>
              <a:cxnLst/>
              <a:rect l="l" t="t" r="r" b="b"/>
              <a:pathLst>
                <a:path w="1613154" h="1108329">
                  <a:moveTo>
                    <a:pt x="152400" y="0"/>
                  </a:moveTo>
                  <a:lnTo>
                    <a:pt x="1460754" y="0"/>
                  </a:lnTo>
                  <a:cubicBezTo>
                    <a:pt x="1544955" y="0"/>
                    <a:pt x="1613154" y="68199"/>
                    <a:pt x="1613154" y="152400"/>
                  </a:cubicBezTo>
                  <a:lnTo>
                    <a:pt x="1613154" y="955929"/>
                  </a:lnTo>
                  <a:cubicBezTo>
                    <a:pt x="1613154" y="1040130"/>
                    <a:pt x="1544955" y="1108329"/>
                    <a:pt x="1460754" y="1108329"/>
                  </a:cubicBezTo>
                  <a:lnTo>
                    <a:pt x="152400" y="1108329"/>
                  </a:lnTo>
                  <a:cubicBezTo>
                    <a:pt x="68199" y="1108329"/>
                    <a:pt x="0" y="1040130"/>
                    <a:pt x="0" y="955929"/>
                  </a:cubicBezTo>
                  <a:lnTo>
                    <a:pt x="0" y="152400"/>
                  </a:lnTo>
                  <a:cubicBezTo>
                    <a:pt x="0" y="68199"/>
                    <a:pt x="68199" y="0"/>
                    <a:pt x="152400" y="0"/>
                  </a:cubicBezTo>
                  <a:moveTo>
                    <a:pt x="152400" y="304800"/>
                  </a:moveTo>
                  <a:lnTo>
                    <a:pt x="152400" y="152400"/>
                  </a:lnTo>
                  <a:lnTo>
                    <a:pt x="304800" y="152400"/>
                  </a:lnTo>
                  <a:lnTo>
                    <a:pt x="304800" y="955929"/>
                  </a:lnTo>
                  <a:lnTo>
                    <a:pt x="152400" y="955929"/>
                  </a:lnTo>
                  <a:lnTo>
                    <a:pt x="152400" y="803529"/>
                  </a:lnTo>
                  <a:lnTo>
                    <a:pt x="1460754" y="803529"/>
                  </a:lnTo>
                  <a:lnTo>
                    <a:pt x="1460754" y="955929"/>
                  </a:lnTo>
                  <a:lnTo>
                    <a:pt x="1308354" y="955929"/>
                  </a:lnTo>
                  <a:lnTo>
                    <a:pt x="1308354" y="152400"/>
                  </a:lnTo>
                  <a:lnTo>
                    <a:pt x="1460754" y="152400"/>
                  </a:lnTo>
                  <a:lnTo>
                    <a:pt x="1460754" y="304800"/>
                  </a:lnTo>
                  <a:lnTo>
                    <a:pt x="1524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91" name="Group 91"/>
          <p:cNvGrpSpPr/>
          <p:nvPr/>
        </p:nvGrpSpPr>
        <p:grpSpPr>
          <a:xfrm rot="392636">
            <a:off x="9996610" y="820554"/>
            <a:ext cx="939556" cy="687041"/>
            <a:chOff x="0" y="0"/>
            <a:chExt cx="1879112" cy="1374082"/>
          </a:xfrm>
        </p:grpSpPr>
        <p:sp>
          <p:nvSpPr>
            <p:cNvPr id="92" name="Freeform 92"/>
            <p:cNvSpPr/>
            <p:nvPr/>
          </p:nvSpPr>
          <p:spPr>
            <a:xfrm>
              <a:off x="152400" y="152400"/>
              <a:ext cx="1372108" cy="866775"/>
            </a:xfrm>
            <a:custGeom>
              <a:avLst/>
              <a:gdLst/>
              <a:ahLst/>
              <a:cxnLst/>
              <a:rect l="l" t="t" r="r" b="b"/>
              <a:pathLst>
                <a:path w="1372108" h="866775">
                  <a:moveTo>
                    <a:pt x="1340231" y="866775"/>
                  </a:moveTo>
                  <a:lnTo>
                    <a:pt x="31750" y="866775"/>
                  </a:lnTo>
                  <a:cubicBezTo>
                    <a:pt x="14224" y="866775"/>
                    <a:pt x="0" y="852551"/>
                    <a:pt x="0" y="835025"/>
                  </a:cubicBezTo>
                  <a:lnTo>
                    <a:pt x="0" y="31750"/>
                  </a:lnTo>
                  <a:cubicBezTo>
                    <a:pt x="0" y="14224"/>
                    <a:pt x="14224" y="0"/>
                    <a:pt x="31750" y="0"/>
                  </a:cubicBezTo>
                  <a:lnTo>
                    <a:pt x="1340104" y="0"/>
                  </a:lnTo>
                  <a:cubicBezTo>
                    <a:pt x="1357630" y="0"/>
                    <a:pt x="1371854" y="14224"/>
                    <a:pt x="1371854" y="31750"/>
                  </a:cubicBezTo>
                  <a:lnTo>
                    <a:pt x="1371854" y="835279"/>
                  </a:lnTo>
                  <a:cubicBezTo>
                    <a:pt x="1372108" y="852551"/>
                    <a:pt x="1357630" y="866775"/>
                    <a:pt x="1340358" y="866775"/>
                  </a:cubicBezTo>
                  <a:close/>
                  <a:moveTo>
                    <a:pt x="63373" y="803275"/>
                  </a:moveTo>
                  <a:lnTo>
                    <a:pt x="1308354" y="803275"/>
                  </a:lnTo>
                  <a:lnTo>
                    <a:pt x="1308354" y="63373"/>
                  </a:lnTo>
                  <a:lnTo>
                    <a:pt x="63373" y="63373"/>
                  </a:lnTo>
                  <a:lnTo>
                    <a:pt x="63373" y="8032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0" y="0"/>
              <a:ext cx="1677924" cy="1171575"/>
            </a:xfrm>
            <a:custGeom>
              <a:avLst/>
              <a:gdLst/>
              <a:ahLst/>
              <a:cxnLst/>
              <a:rect l="l" t="t" r="r" b="b"/>
              <a:pathLst>
                <a:path w="1677924" h="1171575">
                  <a:moveTo>
                    <a:pt x="1492631" y="1171575"/>
                  </a:moveTo>
                  <a:lnTo>
                    <a:pt x="184150" y="1171575"/>
                  </a:lnTo>
                  <a:lnTo>
                    <a:pt x="184150" y="1019175"/>
                  </a:lnTo>
                  <a:lnTo>
                    <a:pt x="184150" y="1171575"/>
                  </a:lnTo>
                  <a:cubicBezTo>
                    <a:pt x="82423" y="1171575"/>
                    <a:pt x="0" y="1089152"/>
                    <a:pt x="0" y="987425"/>
                  </a:cubicBezTo>
                  <a:lnTo>
                    <a:pt x="152400" y="987425"/>
                  </a:lnTo>
                  <a:lnTo>
                    <a:pt x="0" y="987425"/>
                  </a:lnTo>
                  <a:lnTo>
                    <a:pt x="0" y="184150"/>
                  </a:lnTo>
                  <a:lnTo>
                    <a:pt x="152400" y="184150"/>
                  </a:lnTo>
                  <a:lnTo>
                    <a:pt x="0" y="184150"/>
                  </a:lnTo>
                  <a:cubicBezTo>
                    <a:pt x="0" y="82423"/>
                    <a:pt x="82423" y="0"/>
                    <a:pt x="184150" y="0"/>
                  </a:cubicBezTo>
                  <a:lnTo>
                    <a:pt x="184150" y="152400"/>
                  </a:lnTo>
                  <a:lnTo>
                    <a:pt x="184150" y="0"/>
                  </a:lnTo>
                  <a:lnTo>
                    <a:pt x="1492504" y="0"/>
                  </a:lnTo>
                  <a:lnTo>
                    <a:pt x="1492504" y="152400"/>
                  </a:lnTo>
                  <a:lnTo>
                    <a:pt x="1492504" y="0"/>
                  </a:lnTo>
                  <a:cubicBezTo>
                    <a:pt x="1594231" y="0"/>
                    <a:pt x="1676654" y="82423"/>
                    <a:pt x="1676654" y="184150"/>
                  </a:cubicBezTo>
                  <a:lnTo>
                    <a:pt x="1524254" y="184150"/>
                  </a:lnTo>
                  <a:lnTo>
                    <a:pt x="1676654" y="184150"/>
                  </a:lnTo>
                  <a:lnTo>
                    <a:pt x="1676654" y="987679"/>
                  </a:lnTo>
                  <a:lnTo>
                    <a:pt x="1524254" y="987679"/>
                  </a:lnTo>
                  <a:lnTo>
                    <a:pt x="1676654" y="985774"/>
                  </a:lnTo>
                  <a:cubicBezTo>
                    <a:pt x="1677924" y="1089660"/>
                    <a:pt x="1593850" y="1170305"/>
                    <a:pt x="1495044" y="1171575"/>
                  </a:cubicBezTo>
                  <a:cubicBezTo>
                    <a:pt x="1494282" y="1171575"/>
                    <a:pt x="1493520" y="1171575"/>
                    <a:pt x="1492758" y="1171575"/>
                  </a:cubicBezTo>
                  <a:lnTo>
                    <a:pt x="1492758" y="1019175"/>
                  </a:lnTo>
                  <a:lnTo>
                    <a:pt x="1492758" y="1171575"/>
                  </a:lnTo>
                  <a:moveTo>
                    <a:pt x="1492758" y="866775"/>
                  </a:moveTo>
                  <a:cubicBezTo>
                    <a:pt x="1492250" y="866775"/>
                    <a:pt x="1491742" y="866775"/>
                    <a:pt x="1491234" y="866775"/>
                  </a:cubicBezTo>
                  <a:cubicBezTo>
                    <a:pt x="1426718" y="867537"/>
                    <a:pt x="1370965" y="920115"/>
                    <a:pt x="1371854" y="989584"/>
                  </a:cubicBezTo>
                  <a:cubicBezTo>
                    <a:pt x="1371854" y="988949"/>
                    <a:pt x="1371854" y="988314"/>
                    <a:pt x="1371854" y="987679"/>
                  </a:cubicBezTo>
                  <a:lnTo>
                    <a:pt x="1371854" y="184150"/>
                  </a:lnTo>
                  <a:cubicBezTo>
                    <a:pt x="1371854" y="250698"/>
                    <a:pt x="1425956" y="304800"/>
                    <a:pt x="1492504" y="304800"/>
                  </a:cubicBezTo>
                  <a:lnTo>
                    <a:pt x="184150" y="304800"/>
                  </a:lnTo>
                  <a:cubicBezTo>
                    <a:pt x="250825" y="304800"/>
                    <a:pt x="304800" y="250698"/>
                    <a:pt x="304800" y="184150"/>
                  </a:cubicBezTo>
                  <a:lnTo>
                    <a:pt x="304800" y="987425"/>
                  </a:lnTo>
                  <a:cubicBezTo>
                    <a:pt x="304800" y="920750"/>
                    <a:pt x="250698" y="866775"/>
                    <a:pt x="184150" y="866775"/>
                  </a:cubicBezTo>
                  <a:lnTo>
                    <a:pt x="1492631" y="866775"/>
                  </a:lnTo>
                  <a:close/>
                  <a:moveTo>
                    <a:pt x="215773" y="803275"/>
                  </a:moveTo>
                  <a:lnTo>
                    <a:pt x="1460754" y="803275"/>
                  </a:lnTo>
                  <a:lnTo>
                    <a:pt x="1460754" y="955675"/>
                  </a:lnTo>
                  <a:lnTo>
                    <a:pt x="1308354" y="955675"/>
                  </a:lnTo>
                  <a:lnTo>
                    <a:pt x="1308354" y="215773"/>
                  </a:lnTo>
                  <a:lnTo>
                    <a:pt x="1460754" y="215773"/>
                  </a:lnTo>
                  <a:lnTo>
                    <a:pt x="1460754" y="368173"/>
                  </a:lnTo>
                  <a:lnTo>
                    <a:pt x="215773" y="368173"/>
                  </a:lnTo>
                  <a:lnTo>
                    <a:pt x="215773" y="215773"/>
                  </a:lnTo>
                  <a:lnTo>
                    <a:pt x="368173" y="215773"/>
                  </a:lnTo>
                  <a:lnTo>
                    <a:pt x="368173" y="955675"/>
                  </a:lnTo>
                  <a:lnTo>
                    <a:pt x="215773" y="955675"/>
                  </a:lnTo>
                  <a:lnTo>
                    <a:pt x="215773" y="803275"/>
                  </a:lnTo>
                  <a:moveTo>
                    <a:pt x="215773" y="1108075"/>
                  </a:moveTo>
                  <a:cubicBezTo>
                    <a:pt x="131572" y="1108075"/>
                    <a:pt x="63373" y="1039876"/>
                    <a:pt x="63373" y="955675"/>
                  </a:cubicBezTo>
                  <a:lnTo>
                    <a:pt x="63373" y="215773"/>
                  </a:lnTo>
                  <a:cubicBezTo>
                    <a:pt x="63373" y="131572"/>
                    <a:pt x="131572" y="63373"/>
                    <a:pt x="215773" y="63373"/>
                  </a:cubicBezTo>
                  <a:lnTo>
                    <a:pt x="1460754" y="63373"/>
                  </a:lnTo>
                  <a:cubicBezTo>
                    <a:pt x="1544955" y="63373"/>
                    <a:pt x="1613154" y="131572"/>
                    <a:pt x="1613154" y="215773"/>
                  </a:cubicBezTo>
                  <a:lnTo>
                    <a:pt x="1613154" y="955675"/>
                  </a:lnTo>
                  <a:cubicBezTo>
                    <a:pt x="1613154" y="1039876"/>
                    <a:pt x="1544955" y="1108075"/>
                    <a:pt x="1460754" y="1108075"/>
                  </a:cubicBezTo>
                  <a:lnTo>
                    <a:pt x="215773" y="11080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94" name="Group 94"/>
          <p:cNvGrpSpPr/>
          <p:nvPr/>
        </p:nvGrpSpPr>
        <p:grpSpPr>
          <a:xfrm rot="392636">
            <a:off x="10129802" y="350806"/>
            <a:ext cx="721499" cy="1100434"/>
            <a:chOff x="0" y="0"/>
            <a:chExt cx="1442997" cy="2200868"/>
          </a:xfrm>
        </p:grpSpPr>
        <p:sp>
          <p:nvSpPr>
            <p:cNvPr id="95" name="Freeform 95"/>
            <p:cNvSpPr/>
            <p:nvPr/>
          </p:nvSpPr>
          <p:spPr>
            <a:xfrm>
              <a:off x="152400" y="147320"/>
              <a:ext cx="935736" cy="1698752"/>
            </a:xfrm>
            <a:custGeom>
              <a:avLst/>
              <a:gdLst/>
              <a:ahLst/>
              <a:cxnLst/>
              <a:rect l="l" t="t" r="r" b="b"/>
              <a:pathLst>
                <a:path w="935736" h="1698752">
                  <a:moveTo>
                    <a:pt x="904621" y="1698625"/>
                  </a:moveTo>
                  <a:lnTo>
                    <a:pt x="720852" y="1698625"/>
                  </a:lnTo>
                  <a:cubicBezTo>
                    <a:pt x="704723" y="1698625"/>
                    <a:pt x="691261" y="1686560"/>
                    <a:pt x="689356" y="1670685"/>
                  </a:cubicBezTo>
                  <a:cubicBezTo>
                    <a:pt x="666369" y="1479423"/>
                    <a:pt x="643509" y="1282192"/>
                    <a:pt x="620395" y="1084961"/>
                  </a:cubicBezTo>
                  <a:cubicBezTo>
                    <a:pt x="597408" y="888111"/>
                    <a:pt x="574548" y="691134"/>
                    <a:pt x="551434" y="499999"/>
                  </a:cubicBezTo>
                  <a:cubicBezTo>
                    <a:pt x="549783" y="485140"/>
                    <a:pt x="558419" y="471043"/>
                    <a:pt x="572516" y="466217"/>
                  </a:cubicBezTo>
                  <a:cubicBezTo>
                    <a:pt x="675640" y="430911"/>
                    <a:pt x="743966" y="338582"/>
                    <a:pt x="734822" y="246761"/>
                  </a:cubicBezTo>
                  <a:cubicBezTo>
                    <a:pt x="723138" y="129413"/>
                    <a:pt x="584581" y="71882"/>
                    <a:pt x="489839" y="68707"/>
                  </a:cubicBezTo>
                  <a:cubicBezTo>
                    <a:pt x="387350" y="64897"/>
                    <a:pt x="237871" y="125095"/>
                    <a:pt x="224155" y="247142"/>
                  </a:cubicBezTo>
                  <a:cubicBezTo>
                    <a:pt x="214630" y="331724"/>
                    <a:pt x="273431" y="422402"/>
                    <a:pt x="367030" y="467360"/>
                  </a:cubicBezTo>
                  <a:cubicBezTo>
                    <a:pt x="378841" y="473075"/>
                    <a:pt x="385826" y="485267"/>
                    <a:pt x="384810" y="498475"/>
                  </a:cubicBezTo>
                  <a:cubicBezTo>
                    <a:pt x="369316" y="694436"/>
                    <a:pt x="342138" y="893318"/>
                    <a:pt x="315722" y="1085723"/>
                  </a:cubicBezTo>
                  <a:cubicBezTo>
                    <a:pt x="289560" y="1276985"/>
                    <a:pt x="262255" y="1475105"/>
                    <a:pt x="247015" y="1669161"/>
                  </a:cubicBezTo>
                  <a:cubicBezTo>
                    <a:pt x="245745" y="1685671"/>
                    <a:pt x="232029" y="1698371"/>
                    <a:pt x="215265" y="1698371"/>
                  </a:cubicBezTo>
                  <a:lnTo>
                    <a:pt x="31750" y="1698371"/>
                  </a:lnTo>
                  <a:cubicBezTo>
                    <a:pt x="14224" y="1698371"/>
                    <a:pt x="0" y="1684147"/>
                    <a:pt x="0" y="1666621"/>
                  </a:cubicBezTo>
                  <a:cubicBezTo>
                    <a:pt x="0" y="1649095"/>
                    <a:pt x="14224" y="1634871"/>
                    <a:pt x="31750" y="1634871"/>
                  </a:cubicBezTo>
                  <a:lnTo>
                    <a:pt x="186055" y="1634871"/>
                  </a:lnTo>
                  <a:cubicBezTo>
                    <a:pt x="201676" y="1448435"/>
                    <a:pt x="227711" y="1259586"/>
                    <a:pt x="252603" y="1076960"/>
                  </a:cubicBezTo>
                  <a:cubicBezTo>
                    <a:pt x="278003" y="892429"/>
                    <a:pt x="304165" y="701675"/>
                    <a:pt x="319659" y="514223"/>
                  </a:cubicBezTo>
                  <a:cubicBezTo>
                    <a:pt x="212090" y="454025"/>
                    <a:pt x="148844" y="346202"/>
                    <a:pt x="160655" y="239776"/>
                  </a:cubicBezTo>
                  <a:cubicBezTo>
                    <a:pt x="177800" y="88646"/>
                    <a:pt x="345694" y="0"/>
                    <a:pt x="491744" y="5334"/>
                  </a:cubicBezTo>
                  <a:cubicBezTo>
                    <a:pt x="609473" y="9398"/>
                    <a:pt x="782447" y="85090"/>
                    <a:pt x="797687" y="240411"/>
                  </a:cubicBezTo>
                  <a:cubicBezTo>
                    <a:pt x="808863" y="353568"/>
                    <a:pt x="733806" y="465963"/>
                    <a:pt x="616966" y="516763"/>
                  </a:cubicBezTo>
                  <a:cubicBezTo>
                    <a:pt x="638937" y="700278"/>
                    <a:pt x="660908" y="889000"/>
                    <a:pt x="682879" y="1077595"/>
                  </a:cubicBezTo>
                  <a:cubicBezTo>
                    <a:pt x="704596" y="1265047"/>
                    <a:pt x="726694" y="1452626"/>
                    <a:pt x="748411" y="1635252"/>
                  </a:cubicBezTo>
                  <a:lnTo>
                    <a:pt x="903986" y="1635252"/>
                  </a:lnTo>
                  <a:cubicBezTo>
                    <a:pt x="921512" y="1635252"/>
                    <a:pt x="935736" y="1649476"/>
                    <a:pt x="935736" y="1667002"/>
                  </a:cubicBezTo>
                  <a:cubicBezTo>
                    <a:pt x="935736" y="1684528"/>
                    <a:pt x="922147" y="1698752"/>
                    <a:pt x="904621" y="1698752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96" name="Freeform 96"/>
            <p:cNvSpPr/>
            <p:nvPr/>
          </p:nvSpPr>
          <p:spPr>
            <a:xfrm>
              <a:off x="0" y="-6350"/>
              <a:ext cx="1240536" cy="2004695"/>
            </a:xfrm>
            <a:custGeom>
              <a:avLst/>
              <a:gdLst/>
              <a:ahLst/>
              <a:cxnLst/>
              <a:rect l="l" t="t" r="r" b="b"/>
              <a:pathLst>
                <a:path w="1240536" h="2004695">
                  <a:moveTo>
                    <a:pt x="1057021" y="2004695"/>
                  </a:moveTo>
                  <a:lnTo>
                    <a:pt x="873252" y="2004695"/>
                  </a:lnTo>
                  <a:lnTo>
                    <a:pt x="873252" y="1852295"/>
                  </a:lnTo>
                  <a:lnTo>
                    <a:pt x="873252" y="2004695"/>
                  </a:lnTo>
                  <a:cubicBezTo>
                    <a:pt x="780034" y="2004695"/>
                    <a:pt x="701548" y="1934972"/>
                    <a:pt x="690499" y="1842516"/>
                  </a:cubicBezTo>
                  <a:lnTo>
                    <a:pt x="841756" y="1824355"/>
                  </a:lnTo>
                  <a:lnTo>
                    <a:pt x="690499" y="1842516"/>
                  </a:lnTo>
                  <a:cubicBezTo>
                    <a:pt x="671830" y="1687195"/>
                    <a:pt x="653161" y="1527937"/>
                    <a:pt x="634619" y="1368298"/>
                  </a:cubicBezTo>
                  <a:cubicBezTo>
                    <a:pt x="630301" y="1330960"/>
                    <a:pt x="625856" y="1293495"/>
                    <a:pt x="621538" y="1256157"/>
                  </a:cubicBezTo>
                  <a:lnTo>
                    <a:pt x="772922" y="1238504"/>
                  </a:lnTo>
                  <a:lnTo>
                    <a:pt x="621538" y="1256284"/>
                  </a:lnTo>
                  <a:cubicBezTo>
                    <a:pt x="616712" y="1215263"/>
                    <a:pt x="611886" y="1174115"/>
                    <a:pt x="607187" y="1133221"/>
                  </a:cubicBezTo>
                  <a:cubicBezTo>
                    <a:pt x="602488" y="1092327"/>
                    <a:pt x="597662" y="1051433"/>
                    <a:pt x="592836" y="1010793"/>
                  </a:cubicBezTo>
                  <a:cubicBezTo>
                    <a:pt x="579501" y="896493"/>
                    <a:pt x="566166" y="783209"/>
                    <a:pt x="552704" y="671957"/>
                  </a:cubicBezTo>
                  <a:lnTo>
                    <a:pt x="552577" y="671068"/>
                  </a:lnTo>
                  <a:cubicBezTo>
                    <a:pt x="542925" y="587121"/>
                    <a:pt x="592074" y="504444"/>
                    <a:pt x="675640" y="475742"/>
                  </a:cubicBezTo>
                  <a:lnTo>
                    <a:pt x="675767" y="475742"/>
                  </a:lnTo>
                  <a:cubicBezTo>
                    <a:pt x="728726" y="457581"/>
                    <a:pt x="736346" y="420624"/>
                    <a:pt x="735838" y="415544"/>
                  </a:cubicBezTo>
                  <a:lnTo>
                    <a:pt x="887476" y="400558"/>
                  </a:lnTo>
                  <a:lnTo>
                    <a:pt x="735838" y="415544"/>
                  </a:lnTo>
                  <a:cubicBezTo>
                    <a:pt x="736473" y="422021"/>
                    <a:pt x="716280" y="377444"/>
                    <a:pt x="637413" y="374777"/>
                  </a:cubicBezTo>
                  <a:lnTo>
                    <a:pt x="636905" y="374777"/>
                  </a:lnTo>
                  <a:cubicBezTo>
                    <a:pt x="556641" y="371856"/>
                    <a:pt x="527812" y="421640"/>
                    <a:pt x="528320" y="417957"/>
                  </a:cubicBezTo>
                  <a:lnTo>
                    <a:pt x="376682" y="400812"/>
                  </a:lnTo>
                  <a:lnTo>
                    <a:pt x="528193" y="417830"/>
                  </a:lnTo>
                  <a:cubicBezTo>
                    <a:pt x="527812" y="421513"/>
                    <a:pt x="533908" y="458851"/>
                    <a:pt x="585724" y="483743"/>
                  </a:cubicBezTo>
                  <a:lnTo>
                    <a:pt x="585851" y="483870"/>
                  </a:lnTo>
                  <a:cubicBezTo>
                    <a:pt x="654812" y="517144"/>
                    <a:pt x="695452" y="589026"/>
                    <a:pt x="689356" y="664464"/>
                  </a:cubicBezTo>
                  <a:lnTo>
                    <a:pt x="537464" y="652272"/>
                  </a:lnTo>
                  <a:lnTo>
                    <a:pt x="689356" y="664210"/>
                  </a:lnTo>
                  <a:cubicBezTo>
                    <a:pt x="673481" y="865251"/>
                    <a:pt x="645668" y="1068578"/>
                    <a:pt x="619252" y="1260221"/>
                  </a:cubicBezTo>
                  <a:lnTo>
                    <a:pt x="468249" y="1239393"/>
                  </a:lnTo>
                  <a:lnTo>
                    <a:pt x="619252" y="1260094"/>
                  </a:lnTo>
                  <a:cubicBezTo>
                    <a:pt x="618998" y="1262126"/>
                    <a:pt x="618617" y="1264285"/>
                    <a:pt x="618363" y="1266317"/>
                  </a:cubicBezTo>
                  <a:cubicBezTo>
                    <a:pt x="618109" y="1268349"/>
                    <a:pt x="617728" y="1270508"/>
                    <a:pt x="617474" y="1272667"/>
                  </a:cubicBezTo>
                  <a:cubicBezTo>
                    <a:pt x="591693" y="1460754"/>
                    <a:pt x="565912" y="1650111"/>
                    <a:pt x="551434" y="1834769"/>
                  </a:cubicBezTo>
                  <a:lnTo>
                    <a:pt x="399542" y="1822831"/>
                  </a:lnTo>
                  <a:lnTo>
                    <a:pt x="551434" y="1834515"/>
                  </a:lnTo>
                  <a:cubicBezTo>
                    <a:pt x="543941" y="1931162"/>
                    <a:pt x="463296" y="2004441"/>
                    <a:pt x="367792" y="2004441"/>
                  </a:cubicBezTo>
                  <a:lnTo>
                    <a:pt x="367792" y="1852041"/>
                  </a:lnTo>
                  <a:lnTo>
                    <a:pt x="367792" y="2004441"/>
                  </a:lnTo>
                  <a:lnTo>
                    <a:pt x="184150" y="2004441"/>
                  </a:lnTo>
                  <a:lnTo>
                    <a:pt x="184150" y="1852041"/>
                  </a:lnTo>
                  <a:lnTo>
                    <a:pt x="184150" y="2004441"/>
                  </a:lnTo>
                  <a:cubicBezTo>
                    <a:pt x="82423" y="2004441"/>
                    <a:pt x="0" y="1922018"/>
                    <a:pt x="0" y="1820291"/>
                  </a:cubicBezTo>
                  <a:lnTo>
                    <a:pt x="152400" y="1820291"/>
                  </a:lnTo>
                  <a:lnTo>
                    <a:pt x="0" y="1820291"/>
                  </a:lnTo>
                  <a:cubicBezTo>
                    <a:pt x="0" y="1718564"/>
                    <a:pt x="82423" y="1636141"/>
                    <a:pt x="184150" y="1636141"/>
                  </a:cubicBezTo>
                  <a:lnTo>
                    <a:pt x="184150" y="1788541"/>
                  </a:lnTo>
                  <a:lnTo>
                    <a:pt x="184150" y="1636141"/>
                  </a:lnTo>
                  <a:lnTo>
                    <a:pt x="338455" y="1636141"/>
                  </a:lnTo>
                  <a:lnTo>
                    <a:pt x="338455" y="1788541"/>
                  </a:lnTo>
                  <a:lnTo>
                    <a:pt x="186563" y="1775841"/>
                  </a:lnTo>
                  <a:cubicBezTo>
                    <a:pt x="202311" y="1588770"/>
                    <a:pt x="228092" y="1400048"/>
                    <a:pt x="252476" y="1221740"/>
                  </a:cubicBezTo>
                  <a:cubicBezTo>
                    <a:pt x="252984" y="1217803"/>
                    <a:pt x="253492" y="1213993"/>
                    <a:pt x="254127" y="1210056"/>
                  </a:cubicBezTo>
                  <a:lnTo>
                    <a:pt x="254127" y="1209929"/>
                  </a:lnTo>
                  <a:lnTo>
                    <a:pt x="254127" y="1209802"/>
                  </a:lnTo>
                  <a:lnTo>
                    <a:pt x="254127" y="1209675"/>
                  </a:lnTo>
                  <a:cubicBezTo>
                    <a:pt x="279527" y="1024509"/>
                    <a:pt x="305181" y="838073"/>
                    <a:pt x="320167" y="655447"/>
                  </a:cubicBezTo>
                  <a:lnTo>
                    <a:pt x="472059" y="667893"/>
                  </a:lnTo>
                  <a:lnTo>
                    <a:pt x="397637" y="800862"/>
                  </a:lnTo>
                  <a:cubicBezTo>
                    <a:pt x="248031" y="717042"/>
                    <a:pt x="141732" y="555879"/>
                    <a:pt x="161671" y="376682"/>
                  </a:cubicBezTo>
                  <a:lnTo>
                    <a:pt x="161671" y="376428"/>
                  </a:lnTo>
                  <a:cubicBezTo>
                    <a:pt x="191643" y="111379"/>
                    <a:pt x="464312" y="0"/>
                    <a:pt x="649605" y="6731"/>
                  </a:cubicBezTo>
                  <a:lnTo>
                    <a:pt x="644144" y="159004"/>
                  </a:lnTo>
                  <a:lnTo>
                    <a:pt x="649351" y="6604"/>
                  </a:lnTo>
                  <a:cubicBezTo>
                    <a:pt x="790829" y="11430"/>
                    <a:pt x="1074801" y="105029"/>
                    <a:pt x="1101725" y="379222"/>
                  </a:cubicBezTo>
                  <a:lnTo>
                    <a:pt x="949960" y="394081"/>
                  </a:lnTo>
                  <a:lnTo>
                    <a:pt x="1101598" y="379095"/>
                  </a:lnTo>
                  <a:cubicBezTo>
                    <a:pt x="1120521" y="570357"/>
                    <a:pt x="995426" y="738378"/>
                    <a:pt x="829818" y="810260"/>
                  </a:cubicBezTo>
                  <a:lnTo>
                    <a:pt x="769239" y="670306"/>
                  </a:lnTo>
                  <a:lnTo>
                    <a:pt x="920496" y="652145"/>
                  </a:lnTo>
                  <a:cubicBezTo>
                    <a:pt x="941578" y="827786"/>
                    <a:pt x="962533" y="1008126"/>
                    <a:pt x="983615" y="1188212"/>
                  </a:cubicBezTo>
                  <a:cubicBezTo>
                    <a:pt x="984631" y="1196594"/>
                    <a:pt x="985520" y="1205103"/>
                    <a:pt x="986536" y="1213485"/>
                  </a:cubicBezTo>
                  <a:lnTo>
                    <a:pt x="986536" y="1213612"/>
                  </a:lnTo>
                  <a:cubicBezTo>
                    <a:pt x="1008253" y="1401064"/>
                    <a:pt x="1030224" y="1588389"/>
                    <a:pt x="1052068" y="1770761"/>
                  </a:cubicBezTo>
                  <a:lnTo>
                    <a:pt x="900684" y="1788795"/>
                  </a:lnTo>
                  <a:lnTo>
                    <a:pt x="900684" y="1636395"/>
                  </a:lnTo>
                  <a:lnTo>
                    <a:pt x="1056386" y="1636395"/>
                  </a:lnTo>
                  <a:lnTo>
                    <a:pt x="1056386" y="1788795"/>
                  </a:lnTo>
                  <a:lnTo>
                    <a:pt x="1056386" y="1636395"/>
                  </a:lnTo>
                  <a:cubicBezTo>
                    <a:pt x="1158113" y="1636395"/>
                    <a:pt x="1240536" y="1718818"/>
                    <a:pt x="1240536" y="1820545"/>
                  </a:cubicBezTo>
                  <a:lnTo>
                    <a:pt x="1088136" y="1820545"/>
                  </a:lnTo>
                  <a:lnTo>
                    <a:pt x="1240536" y="1820545"/>
                  </a:lnTo>
                  <a:cubicBezTo>
                    <a:pt x="1240536" y="1918208"/>
                    <a:pt x="1162812" y="2004695"/>
                    <a:pt x="1057021" y="2004695"/>
                  </a:cubicBezTo>
                  <a:lnTo>
                    <a:pt x="1057021" y="1852295"/>
                  </a:lnTo>
                  <a:lnTo>
                    <a:pt x="1057021" y="2004695"/>
                  </a:lnTo>
                  <a:moveTo>
                    <a:pt x="1057021" y="1699895"/>
                  </a:moveTo>
                  <a:cubicBezTo>
                    <a:pt x="986409" y="1699895"/>
                    <a:pt x="935736" y="1758061"/>
                    <a:pt x="935736" y="1820545"/>
                  </a:cubicBezTo>
                  <a:cubicBezTo>
                    <a:pt x="935736" y="1887093"/>
                    <a:pt x="989838" y="1941195"/>
                    <a:pt x="1056386" y="1941195"/>
                  </a:cubicBezTo>
                  <a:lnTo>
                    <a:pt x="900684" y="1941195"/>
                  </a:lnTo>
                  <a:cubicBezTo>
                    <a:pt x="823468" y="1941195"/>
                    <a:pt x="758444" y="1883537"/>
                    <a:pt x="749300" y="1806829"/>
                  </a:cubicBezTo>
                  <a:cubicBezTo>
                    <a:pt x="727456" y="1623949"/>
                    <a:pt x="705485" y="1436370"/>
                    <a:pt x="683768" y="1248664"/>
                  </a:cubicBezTo>
                  <a:lnTo>
                    <a:pt x="835152" y="1231138"/>
                  </a:lnTo>
                  <a:lnTo>
                    <a:pt x="683768" y="1248791"/>
                  </a:lnTo>
                  <a:cubicBezTo>
                    <a:pt x="682752" y="1240409"/>
                    <a:pt x="681863" y="1231900"/>
                    <a:pt x="680847" y="1223518"/>
                  </a:cubicBezTo>
                  <a:cubicBezTo>
                    <a:pt x="659892" y="1043305"/>
                    <a:pt x="638810" y="863473"/>
                    <a:pt x="617855" y="688467"/>
                  </a:cubicBezTo>
                  <a:cubicBezTo>
                    <a:pt x="609854" y="621538"/>
                    <a:pt x="646684" y="557403"/>
                    <a:pt x="708533" y="530479"/>
                  </a:cubicBezTo>
                  <a:cubicBezTo>
                    <a:pt x="776732" y="500888"/>
                    <a:pt x="801751" y="443992"/>
                    <a:pt x="798322" y="409067"/>
                  </a:cubicBezTo>
                  <a:lnTo>
                    <a:pt x="798322" y="408940"/>
                  </a:lnTo>
                  <a:cubicBezTo>
                    <a:pt x="794766" y="372364"/>
                    <a:pt x="732917" y="314579"/>
                    <a:pt x="638937" y="311277"/>
                  </a:cubicBezTo>
                  <a:lnTo>
                    <a:pt x="638683" y="311277"/>
                  </a:lnTo>
                  <a:cubicBezTo>
                    <a:pt x="531876" y="307467"/>
                    <a:pt x="468884" y="373126"/>
                    <a:pt x="464566" y="410718"/>
                  </a:cubicBezTo>
                  <a:lnTo>
                    <a:pt x="313055" y="393573"/>
                  </a:lnTo>
                  <a:lnTo>
                    <a:pt x="464566" y="410464"/>
                  </a:lnTo>
                  <a:cubicBezTo>
                    <a:pt x="460883" y="443865"/>
                    <a:pt x="480949" y="498348"/>
                    <a:pt x="546481" y="535051"/>
                  </a:cubicBezTo>
                  <a:cubicBezTo>
                    <a:pt x="598551" y="564261"/>
                    <a:pt x="628777" y="621030"/>
                    <a:pt x="623951" y="680466"/>
                  </a:cubicBezTo>
                  <a:cubicBezTo>
                    <a:pt x="608076" y="872744"/>
                    <a:pt x="581279" y="1067435"/>
                    <a:pt x="556133" y="1251077"/>
                  </a:cubicBezTo>
                  <a:lnTo>
                    <a:pt x="556133" y="1251204"/>
                  </a:lnTo>
                  <a:lnTo>
                    <a:pt x="556133" y="1251331"/>
                  </a:lnTo>
                  <a:lnTo>
                    <a:pt x="405130" y="1230630"/>
                  </a:lnTo>
                  <a:lnTo>
                    <a:pt x="556133" y="1251204"/>
                  </a:lnTo>
                  <a:cubicBezTo>
                    <a:pt x="555625" y="1255141"/>
                    <a:pt x="555117" y="1258951"/>
                    <a:pt x="554482" y="1262888"/>
                  </a:cubicBezTo>
                  <a:cubicBezTo>
                    <a:pt x="529971" y="1442593"/>
                    <a:pt x="505333" y="1623314"/>
                    <a:pt x="490347" y="1801241"/>
                  </a:cubicBezTo>
                  <a:cubicBezTo>
                    <a:pt x="483743" y="1880235"/>
                    <a:pt x="417703" y="1940941"/>
                    <a:pt x="338455" y="1940941"/>
                  </a:cubicBezTo>
                  <a:lnTo>
                    <a:pt x="184150" y="1940941"/>
                  </a:lnTo>
                  <a:cubicBezTo>
                    <a:pt x="250825" y="1940941"/>
                    <a:pt x="304800" y="1886839"/>
                    <a:pt x="304800" y="1820291"/>
                  </a:cubicBezTo>
                  <a:cubicBezTo>
                    <a:pt x="304800" y="1753743"/>
                    <a:pt x="250698" y="1699641"/>
                    <a:pt x="184150" y="1699641"/>
                  </a:cubicBezTo>
                  <a:lnTo>
                    <a:pt x="367792" y="1699641"/>
                  </a:lnTo>
                  <a:cubicBezTo>
                    <a:pt x="305689" y="1699641"/>
                    <a:pt x="252476" y="1747520"/>
                    <a:pt x="247523" y="1811147"/>
                  </a:cubicBezTo>
                  <a:lnTo>
                    <a:pt x="247523" y="1810893"/>
                  </a:lnTo>
                  <a:cubicBezTo>
                    <a:pt x="262763" y="1615948"/>
                    <a:pt x="289814" y="1417955"/>
                    <a:pt x="315468" y="1231265"/>
                  </a:cubicBezTo>
                  <a:cubicBezTo>
                    <a:pt x="315722" y="1229106"/>
                    <a:pt x="316103" y="1227074"/>
                    <a:pt x="316357" y="1224915"/>
                  </a:cubicBezTo>
                  <a:cubicBezTo>
                    <a:pt x="316611" y="1222756"/>
                    <a:pt x="316992" y="1220724"/>
                    <a:pt x="317246" y="1218692"/>
                  </a:cubicBezTo>
                  <a:cubicBezTo>
                    <a:pt x="343789" y="1025652"/>
                    <a:pt x="370459" y="831088"/>
                    <a:pt x="385445" y="640207"/>
                  </a:cubicBezTo>
                  <a:lnTo>
                    <a:pt x="385445" y="639953"/>
                  </a:lnTo>
                  <a:cubicBezTo>
                    <a:pt x="381508" y="689102"/>
                    <a:pt x="408051" y="736600"/>
                    <a:pt x="453390" y="758444"/>
                  </a:cubicBezTo>
                  <a:lnTo>
                    <a:pt x="519557" y="621030"/>
                  </a:lnTo>
                  <a:lnTo>
                    <a:pt x="453517" y="758317"/>
                  </a:lnTo>
                  <a:cubicBezTo>
                    <a:pt x="318008" y="693166"/>
                    <a:pt x="206629" y="549021"/>
                    <a:pt x="225171" y="383667"/>
                  </a:cubicBezTo>
                  <a:cubicBezTo>
                    <a:pt x="253111" y="136017"/>
                    <a:pt x="523113" y="65405"/>
                    <a:pt x="647954" y="69977"/>
                  </a:cubicBezTo>
                  <a:lnTo>
                    <a:pt x="642239" y="222250"/>
                  </a:lnTo>
                  <a:lnTo>
                    <a:pt x="647319" y="69977"/>
                  </a:lnTo>
                  <a:cubicBezTo>
                    <a:pt x="757809" y="73660"/>
                    <a:pt x="1014984" y="144145"/>
                    <a:pt x="1038860" y="385318"/>
                  </a:cubicBezTo>
                  <a:cubicBezTo>
                    <a:pt x="1056513" y="563626"/>
                    <a:pt x="927481" y="711454"/>
                    <a:pt x="774192" y="763905"/>
                  </a:cubicBezTo>
                  <a:lnTo>
                    <a:pt x="725043" y="619760"/>
                  </a:lnTo>
                  <a:lnTo>
                    <a:pt x="774573" y="763905"/>
                  </a:lnTo>
                  <a:cubicBezTo>
                    <a:pt x="829818" y="744982"/>
                    <a:pt x="861568" y="690626"/>
                    <a:pt x="855345" y="636270"/>
                  </a:cubicBezTo>
                  <a:lnTo>
                    <a:pt x="703961" y="653669"/>
                  </a:lnTo>
                  <a:lnTo>
                    <a:pt x="855218" y="635381"/>
                  </a:lnTo>
                  <a:cubicBezTo>
                    <a:pt x="868680" y="747141"/>
                    <a:pt x="882142" y="860933"/>
                    <a:pt x="895477" y="975233"/>
                  </a:cubicBezTo>
                  <a:cubicBezTo>
                    <a:pt x="900303" y="1016000"/>
                    <a:pt x="905002" y="1056894"/>
                    <a:pt x="909828" y="1097788"/>
                  </a:cubicBezTo>
                  <a:cubicBezTo>
                    <a:pt x="914654" y="1138682"/>
                    <a:pt x="919353" y="1179830"/>
                    <a:pt x="924179" y="1220851"/>
                  </a:cubicBezTo>
                  <a:cubicBezTo>
                    <a:pt x="928497" y="1258316"/>
                    <a:pt x="932942" y="1295654"/>
                    <a:pt x="937260" y="1332992"/>
                  </a:cubicBezTo>
                  <a:cubicBezTo>
                    <a:pt x="955929" y="1492758"/>
                    <a:pt x="974344" y="1651381"/>
                    <a:pt x="993013" y="1806067"/>
                  </a:cubicBezTo>
                  <a:lnTo>
                    <a:pt x="993013" y="1806194"/>
                  </a:lnTo>
                  <a:cubicBezTo>
                    <a:pt x="985774" y="1745488"/>
                    <a:pt x="934339" y="1699895"/>
                    <a:pt x="873252" y="1699895"/>
                  </a:cubicBezTo>
                  <a:lnTo>
                    <a:pt x="1057021" y="169989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97" name="Group 97"/>
          <p:cNvGrpSpPr/>
          <p:nvPr/>
        </p:nvGrpSpPr>
        <p:grpSpPr>
          <a:xfrm rot="392636">
            <a:off x="9996313" y="1118517"/>
            <a:ext cx="395207" cy="343415"/>
            <a:chOff x="0" y="0"/>
            <a:chExt cx="790413" cy="686829"/>
          </a:xfrm>
        </p:grpSpPr>
        <p:sp>
          <p:nvSpPr>
            <p:cNvPr id="98" name="Freeform 98"/>
            <p:cNvSpPr/>
            <p:nvPr/>
          </p:nvSpPr>
          <p:spPr>
            <a:xfrm>
              <a:off x="152400" y="152400"/>
              <a:ext cx="283083" cy="179451"/>
            </a:xfrm>
            <a:custGeom>
              <a:avLst/>
              <a:gdLst/>
              <a:ahLst/>
              <a:cxnLst/>
              <a:rect l="l" t="t" r="r" b="b"/>
              <a:pathLst>
                <a:path w="283083" h="179451">
                  <a:moveTo>
                    <a:pt x="0" y="0"/>
                  </a:moveTo>
                  <a:lnTo>
                    <a:pt x="283083" y="0"/>
                  </a:lnTo>
                  <a:lnTo>
                    <a:pt x="283083" y="179451"/>
                  </a:lnTo>
                  <a:lnTo>
                    <a:pt x="0" y="1794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99" name="Freeform 99"/>
            <p:cNvSpPr/>
            <p:nvPr/>
          </p:nvSpPr>
          <p:spPr>
            <a:xfrm>
              <a:off x="0" y="0"/>
              <a:ext cx="587883" cy="484251"/>
            </a:xfrm>
            <a:custGeom>
              <a:avLst/>
              <a:gdLst/>
              <a:ahLst/>
              <a:cxnLst/>
              <a:rect l="l" t="t" r="r" b="b"/>
              <a:pathLst>
                <a:path w="587883" h="484251">
                  <a:moveTo>
                    <a:pt x="152400" y="0"/>
                  </a:moveTo>
                  <a:lnTo>
                    <a:pt x="435483" y="0"/>
                  </a:lnTo>
                  <a:cubicBezTo>
                    <a:pt x="519684" y="0"/>
                    <a:pt x="587883" y="68199"/>
                    <a:pt x="587883" y="152400"/>
                  </a:cubicBezTo>
                  <a:lnTo>
                    <a:pt x="587883" y="331851"/>
                  </a:lnTo>
                  <a:cubicBezTo>
                    <a:pt x="587883" y="416052"/>
                    <a:pt x="519684" y="484251"/>
                    <a:pt x="435483" y="484251"/>
                  </a:cubicBezTo>
                  <a:lnTo>
                    <a:pt x="152400" y="484251"/>
                  </a:lnTo>
                  <a:cubicBezTo>
                    <a:pt x="68199" y="484251"/>
                    <a:pt x="0" y="416052"/>
                    <a:pt x="0" y="331851"/>
                  </a:cubicBezTo>
                  <a:lnTo>
                    <a:pt x="0" y="152400"/>
                  </a:lnTo>
                  <a:cubicBezTo>
                    <a:pt x="0" y="68199"/>
                    <a:pt x="68199" y="0"/>
                    <a:pt x="152400" y="0"/>
                  </a:cubicBezTo>
                  <a:moveTo>
                    <a:pt x="152400" y="304800"/>
                  </a:moveTo>
                  <a:lnTo>
                    <a:pt x="152400" y="152400"/>
                  </a:lnTo>
                  <a:lnTo>
                    <a:pt x="304800" y="152400"/>
                  </a:lnTo>
                  <a:lnTo>
                    <a:pt x="304800" y="331851"/>
                  </a:lnTo>
                  <a:lnTo>
                    <a:pt x="152400" y="331851"/>
                  </a:lnTo>
                  <a:lnTo>
                    <a:pt x="152400" y="179451"/>
                  </a:lnTo>
                  <a:lnTo>
                    <a:pt x="435483" y="179451"/>
                  </a:lnTo>
                  <a:lnTo>
                    <a:pt x="435483" y="331851"/>
                  </a:lnTo>
                  <a:lnTo>
                    <a:pt x="283083" y="331851"/>
                  </a:lnTo>
                  <a:lnTo>
                    <a:pt x="283083" y="152400"/>
                  </a:lnTo>
                  <a:lnTo>
                    <a:pt x="435483" y="152400"/>
                  </a:lnTo>
                  <a:lnTo>
                    <a:pt x="435483" y="304800"/>
                  </a:lnTo>
                  <a:lnTo>
                    <a:pt x="1524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00" name="Group 100"/>
          <p:cNvGrpSpPr/>
          <p:nvPr/>
        </p:nvGrpSpPr>
        <p:grpSpPr>
          <a:xfrm rot="392636">
            <a:off x="9980459" y="1102662"/>
            <a:ext cx="426916" cy="375124"/>
            <a:chOff x="0" y="0"/>
            <a:chExt cx="853832" cy="750248"/>
          </a:xfrm>
        </p:grpSpPr>
        <p:sp>
          <p:nvSpPr>
            <p:cNvPr id="101" name="Freeform 101"/>
            <p:cNvSpPr/>
            <p:nvPr/>
          </p:nvSpPr>
          <p:spPr>
            <a:xfrm>
              <a:off x="152400" y="152400"/>
              <a:ext cx="346583" cy="242951"/>
            </a:xfrm>
            <a:custGeom>
              <a:avLst/>
              <a:gdLst/>
              <a:ahLst/>
              <a:cxnLst/>
              <a:rect l="l" t="t" r="r" b="b"/>
              <a:pathLst>
                <a:path w="346583" h="242951">
                  <a:moveTo>
                    <a:pt x="314833" y="242951"/>
                  </a:moveTo>
                  <a:lnTo>
                    <a:pt x="31750" y="242951"/>
                  </a:lnTo>
                  <a:cubicBezTo>
                    <a:pt x="14224" y="242951"/>
                    <a:pt x="0" y="228727"/>
                    <a:pt x="0" y="211201"/>
                  </a:cubicBezTo>
                  <a:lnTo>
                    <a:pt x="0" y="31750"/>
                  </a:lnTo>
                  <a:cubicBezTo>
                    <a:pt x="0" y="14224"/>
                    <a:pt x="14224" y="0"/>
                    <a:pt x="31750" y="0"/>
                  </a:cubicBezTo>
                  <a:lnTo>
                    <a:pt x="314833" y="0"/>
                  </a:lnTo>
                  <a:cubicBezTo>
                    <a:pt x="332359" y="0"/>
                    <a:pt x="346583" y="14224"/>
                    <a:pt x="346583" y="31750"/>
                  </a:cubicBezTo>
                  <a:lnTo>
                    <a:pt x="346583" y="211201"/>
                  </a:lnTo>
                  <a:cubicBezTo>
                    <a:pt x="346583" y="228473"/>
                    <a:pt x="332359" y="242951"/>
                    <a:pt x="314833" y="242951"/>
                  </a:cubicBezTo>
                  <a:close/>
                  <a:moveTo>
                    <a:pt x="63373" y="179451"/>
                  </a:moveTo>
                  <a:lnTo>
                    <a:pt x="283083" y="179451"/>
                  </a:lnTo>
                  <a:lnTo>
                    <a:pt x="283083" y="63373"/>
                  </a:lnTo>
                  <a:lnTo>
                    <a:pt x="63373" y="63373"/>
                  </a:lnTo>
                  <a:lnTo>
                    <a:pt x="63373" y="1794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02" name="Freeform 102"/>
            <p:cNvSpPr/>
            <p:nvPr/>
          </p:nvSpPr>
          <p:spPr>
            <a:xfrm>
              <a:off x="0" y="0"/>
              <a:ext cx="651383" cy="547751"/>
            </a:xfrm>
            <a:custGeom>
              <a:avLst/>
              <a:gdLst/>
              <a:ahLst/>
              <a:cxnLst/>
              <a:rect l="l" t="t" r="r" b="b"/>
              <a:pathLst>
                <a:path w="651383" h="547751">
                  <a:moveTo>
                    <a:pt x="467233" y="547751"/>
                  </a:moveTo>
                  <a:lnTo>
                    <a:pt x="184150" y="547751"/>
                  </a:lnTo>
                  <a:lnTo>
                    <a:pt x="184150" y="395351"/>
                  </a:lnTo>
                  <a:lnTo>
                    <a:pt x="184150" y="547751"/>
                  </a:lnTo>
                  <a:cubicBezTo>
                    <a:pt x="82423" y="547751"/>
                    <a:pt x="0" y="465328"/>
                    <a:pt x="0" y="363601"/>
                  </a:cubicBezTo>
                  <a:lnTo>
                    <a:pt x="152400" y="363601"/>
                  </a:lnTo>
                  <a:lnTo>
                    <a:pt x="0" y="363601"/>
                  </a:lnTo>
                  <a:lnTo>
                    <a:pt x="0" y="184150"/>
                  </a:lnTo>
                  <a:lnTo>
                    <a:pt x="152400" y="184150"/>
                  </a:lnTo>
                  <a:lnTo>
                    <a:pt x="0" y="184150"/>
                  </a:lnTo>
                  <a:cubicBezTo>
                    <a:pt x="0" y="82423"/>
                    <a:pt x="82423" y="0"/>
                    <a:pt x="184150" y="0"/>
                  </a:cubicBezTo>
                  <a:lnTo>
                    <a:pt x="184150" y="152400"/>
                  </a:lnTo>
                  <a:lnTo>
                    <a:pt x="184150" y="0"/>
                  </a:lnTo>
                  <a:lnTo>
                    <a:pt x="467233" y="0"/>
                  </a:lnTo>
                  <a:lnTo>
                    <a:pt x="467233" y="152400"/>
                  </a:lnTo>
                  <a:lnTo>
                    <a:pt x="467233" y="0"/>
                  </a:lnTo>
                  <a:cubicBezTo>
                    <a:pt x="568960" y="0"/>
                    <a:pt x="651383" y="82423"/>
                    <a:pt x="651383" y="184150"/>
                  </a:cubicBezTo>
                  <a:lnTo>
                    <a:pt x="498983" y="184150"/>
                  </a:lnTo>
                  <a:lnTo>
                    <a:pt x="651383" y="184150"/>
                  </a:lnTo>
                  <a:lnTo>
                    <a:pt x="651383" y="363601"/>
                  </a:lnTo>
                  <a:lnTo>
                    <a:pt x="498983" y="363601"/>
                  </a:lnTo>
                  <a:lnTo>
                    <a:pt x="651383" y="363601"/>
                  </a:lnTo>
                  <a:cubicBezTo>
                    <a:pt x="651383" y="464439"/>
                    <a:pt x="569595" y="547751"/>
                    <a:pt x="467233" y="547751"/>
                  </a:cubicBezTo>
                  <a:lnTo>
                    <a:pt x="467233" y="395351"/>
                  </a:lnTo>
                  <a:lnTo>
                    <a:pt x="467233" y="547751"/>
                  </a:lnTo>
                  <a:moveTo>
                    <a:pt x="467233" y="242951"/>
                  </a:moveTo>
                  <a:cubicBezTo>
                    <a:pt x="399923" y="242951"/>
                    <a:pt x="346583" y="297434"/>
                    <a:pt x="346583" y="363601"/>
                  </a:cubicBezTo>
                  <a:lnTo>
                    <a:pt x="346583" y="184150"/>
                  </a:lnTo>
                  <a:cubicBezTo>
                    <a:pt x="346583" y="250825"/>
                    <a:pt x="400685" y="304800"/>
                    <a:pt x="467233" y="304800"/>
                  </a:cubicBezTo>
                  <a:lnTo>
                    <a:pt x="184150" y="304800"/>
                  </a:lnTo>
                  <a:cubicBezTo>
                    <a:pt x="250825" y="304800"/>
                    <a:pt x="304800" y="250698"/>
                    <a:pt x="304800" y="184150"/>
                  </a:cubicBezTo>
                  <a:lnTo>
                    <a:pt x="304800" y="363601"/>
                  </a:lnTo>
                  <a:cubicBezTo>
                    <a:pt x="304800" y="296926"/>
                    <a:pt x="250698" y="242951"/>
                    <a:pt x="184150" y="242951"/>
                  </a:cubicBezTo>
                  <a:lnTo>
                    <a:pt x="467233" y="242951"/>
                  </a:lnTo>
                  <a:close/>
                  <a:moveTo>
                    <a:pt x="215773" y="179451"/>
                  </a:moveTo>
                  <a:lnTo>
                    <a:pt x="435483" y="179451"/>
                  </a:lnTo>
                  <a:lnTo>
                    <a:pt x="435483" y="331851"/>
                  </a:lnTo>
                  <a:lnTo>
                    <a:pt x="283083" y="331851"/>
                  </a:lnTo>
                  <a:lnTo>
                    <a:pt x="283083" y="215773"/>
                  </a:lnTo>
                  <a:lnTo>
                    <a:pt x="435483" y="215773"/>
                  </a:lnTo>
                  <a:lnTo>
                    <a:pt x="435483" y="368173"/>
                  </a:lnTo>
                  <a:lnTo>
                    <a:pt x="215773" y="368173"/>
                  </a:lnTo>
                  <a:lnTo>
                    <a:pt x="215773" y="215773"/>
                  </a:lnTo>
                  <a:lnTo>
                    <a:pt x="368173" y="215773"/>
                  </a:lnTo>
                  <a:lnTo>
                    <a:pt x="368173" y="331851"/>
                  </a:lnTo>
                  <a:lnTo>
                    <a:pt x="215773" y="331851"/>
                  </a:lnTo>
                  <a:lnTo>
                    <a:pt x="215773" y="179451"/>
                  </a:lnTo>
                  <a:moveTo>
                    <a:pt x="215773" y="484251"/>
                  </a:moveTo>
                  <a:cubicBezTo>
                    <a:pt x="131572" y="484251"/>
                    <a:pt x="63373" y="416052"/>
                    <a:pt x="63373" y="331851"/>
                  </a:cubicBezTo>
                  <a:lnTo>
                    <a:pt x="63373" y="215773"/>
                  </a:lnTo>
                  <a:cubicBezTo>
                    <a:pt x="63373" y="131572"/>
                    <a:pt x="131572" y="63373"/>
                    <a:pt x="215773" y="63373"/>
                  </a:cubicBezTo>
                  <a:lnTo>
                    <a:pt x="435483" y="63373"/>
                  </a:lnTo>
                  <a:cubicBezTo>
                    <a:pt x="519684" y="63373"/>
                    <a:pt x="587883" y="131572"/>
                    <a:pt x="587883" y="215773"/>
                  </a:cubicBezTo>
                  <a:lnTo>
                    <a:pt x="587883" y="331851"/>
                  </a:lnTo>
                  <a:cubicBezTo>
                    <a:pt x="587883" y="416052"/>
                    <a:pt x="519684" y="484251"/>
                    <a:pt x="435483" y="484251"/>
                  </a:cubicBezTo>
                  <a:lnTo>
                    <a:pt x="215773" y="4842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03" name="Group 103"/>
          <p:cNvGrpSpPr/>
          <p:nvPr/>
        </p:nvGrpSpPr>
        <p:grpSpPr>
          <a:xfrm rot="392636">
            <a:off x="10248127" y="1147404"/>
            <a:ext cx="395207" cy="343415"/>
            <a:chOff x="0" y="0"/>
            <a:chExt cx="790413" cy="686829"/>
          </a:xfrm>
        </p:grpSpPr>
        <p:sp>
          <p:nvSpPr>
            <p:cNvPr id="104" name="Freeform 104"/>
            <p:cNvSpPr/>
            <p:nvPr/>
          </p:nvSpPr>
          <p:spPr>
            <a:xfrm>
              <a:off x="152400" y="152400"/>
              <a:ext cx="283083" cy="179451"/>
            </a:xfrm>
            <a:custGeom>
              <a:avLst/>
              <a:gdLst/>
              <a:ahLst/>
              <a:cxnLst/>
              <a:rect l="l" t="t" r="r" b="b"/>
              <a:pathLst>
                <a:path w="283083" h="179451">
                  <a:moveTo>
                    <a:pt x="0" y="0"/>
                  </a:moveTo>
                  <a:lnTo>
                    <a:pt x="283083" y="0"/>
                  </a:lnTo>
                  <a:lnTo>
                    <a:pt x="283083" y="179451"/>
                  </a:lnTo>
                  <a:lnTo>
                    <a:pt x="0" y="1794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05" name="Freeform 105"/>
            <p:cNvSpPr/>
            <p:nvPr/>
          </p:nvSpPr>
          <p:spPr>
            <a:xfrm>
              <a:off x="0" y="0"/>
              <a:ext cx="587883" cy="484251"/>
            </a:xfrm>
            <a:custGeom>
              <a:avLst/>
              <a:gdLst/>
              <a:ahLst/>
              <a:cxnLst/>
              <a:rect l="l" t="t" r="r" b="b"/>
              <a:pathLst>
                <a:path w="587883" h="484251">
                  <a:moveTo>
                    <a:pt x="152400" y="0"/>
                  </a:moveTo>
                  <a:lnTo>
                    <a:pt x="435483" y="0"/>
                  </a:lnTo>
                  <a:cubicBezTo>
                    <a:pt x="519684" y="0"/>
                    <a:pt x="587883" y="68199"/>
                    <a:pt x="587883" y="152400"/>
                  </a:cubicBezTo>
                  <a:lnTo>
                    <a:pt x="587883" y="331851"/>
                  </a:lnTo>
                  <a:cubicBezTo>
                    <a:pt x="587883" y="416052"/>
                    <a:pt x="519684" y="484251"/>
                    <a:pt x="435483" y="484251"/>
                  </a:cubicBezTo>
                  <a:lnTo>
                    <a:pt x="152400" y="484251"/>
                  </a:lnTo>
                  <a:cubicBezTo>
                    <a:pt x="68199" y="484251"/>
                    <a:pt x="0" y="416052"/>
                    <a:pt x="0" y="331851"/>
                  </a:cubicBezTo>
                  <a:lnTo>
                    <a:pt x="0" y="152400"/>
                  </a:lnTo>
                  <a:cubicBezTo>
                    <a:pt x="0" y="68199"/>
                    <a:pt x="68199" y="0"/>
                    <a:pt x="152400" y="0"/>
                  </a:cubicBezTo>
                  <a:moveTo>
                    <a:pt x="152400" y="304800"/>
                  </a:moveTo>
                  <a:lnTo>
                    <a:pt x="152400" y="152400"/>
                  </a:lnTo>
                  <a:lnTo>
                    <a:pt x="304800" y="152400"/>
                  </a:lnTo>
                  <a:lnTo>
                    <a:pt x="304800" y="331851"/>
                  </a:lnTo>
                  <a:lnTo>
                    <a:pt x="152400" y="331851"/>
                  </a:lnTo>
                  <a:lnTo>
                    <a:pt x="152400" y="179451"/>
                  </a:lnTo>
                  <a:lnTo>
                    <a:pt x="435483" y="179451"/>
                  </a:lnTo>
                  <a:lnTo>
                    <a:pt x="435483" y="331851"/>
                  </a:lnTo>
                  <a:lnTo>
                    <a:pt x="283083" y="331851"/>
                  </a:lnTo>
                  <a:lnTo>
                    <a:pt x="283083" y="152400"/>
                  </a:lnTo>
                  <a:lnTo>
                    <a:pt x="435483" y="152400"/>
                  </a:lnTo>
                  <a:lnTo>
                    <a:pt x="435483" y="304800"/>
                  </a:lnTo>
                  <a:lnTo>
                    <a:pt x="1524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06" name="Group 106"/>
          <p:cNvGrpSpPr/>
          <p:nvPr/>
        </p:nvGrpSpPr>
        <p:grpSpPr>
          <a:xfrm rot="392636">
            <a:off x="10232272" y="1131549"/>
            <a:ext cx="426916" cy="375124"/>
            <a:chOff x="0" y="0"/>
            <a:chExt cx="853832" cy="750248"/>
          </a:xfrm>
        </p:grpSpPr>
        <p:sp>
          <p:nvSpPr>
            <p:cNvPr id="107" name="Freeform 107"/>
            <p:cNvSpPr/>
            <p:nvPr/>
          </p:nvSpPr>
          <p:spPr>
            <a:xfrm>
              <a:off x="152400" y="152400"/>
              <a:ext cx="346583" cy="242951"/>
            </a:xfrm>
            <a:custGeom>
              <a:avLst/>
              <a:gdLst/>
              <a:ahLst/>
              <a:cxnLst/>
              <a:rect l="l" t="t" r="r" b="b"/>
              <a:pathLst>
                <a:path w="346583" h="242951">
                  <a:moveTo>
                    <a:pt x="314833" y="242951"/>
                  </a:moveTo>
                  <a:lnTo>
                    <a:pt x="31750" y="242951"/>
                  </a:lnTo>
                  <a:cubicBezTo>
                    <a:pt x="14224" y="242951"/>
                    <a:pt x="0" y="228727"/>
                    <a:pt x="0" y="211201"/>
                  </a:cubicBezTo>
                  <a:lnTo>
                    <a:pt x="0" y="31750"/>
                  </a:lnTo>
                  <a:cubicBezTo>
                    <a:pt x="0" y="14224"/>
                    <a:pt x="14224" y="0"/>
                    <a:pt x="31750" y="0"/>
                  </a:cubicBezTo>
                  <a:lnTo>
                    <a:pt x="314833" y="0"/>
                  </a:lnTo>
                  <a:cubicBezTo>
                    <a:pt x="332359" y="0"/>
                    <a:pt x="346583" y="14224"/>
                    <a:pt x="346583" y="31750"/>
                  </a:cubicBezTo>
                  <a:lnTo>
                    <a:pt x="346583" y="211201"/>
                  </a:lnTo>
                  <a:cubicBezTo>
                    <a:pt x="346583" y="228473"/>
                    <a:pt x="332359" y="242951"/>
                    <a:pt x="314833" y="242951"/>
                  </a:cubicBezTo>
                  <a:close/>
                  <a:moveTo>
                    <a:pt x="63373" y="179451"/>
                  </a:moveTo>
                  <a:lnTo>
                    <a:pt x="283083" y="179451"/>
                  </a:lnTo>
                  <a:lnTo>
                    <a:pt x="283083" y="63373"/>
                  </a:lnTo>
                  <a:lnTo>
                    <a:pt x="63373" y="63373"/>
                  </a:lnTo>
                  <a:lnTo>
                    <a:pt x="63373" y="1794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08" name="Freeform 108"/>
            <p:cNvSpPr/>
            <p:nvPr/>
          </p:nvSpPr>
          <p:spPr>
            <a:xfrm>
              <a:off x="0" y="0"/>
              <a:ext cx="651383" cy="547751"/>
            </a:xfrm>
            <a:custGeom>
              <a:avLst/>
              <a:gdLst/>
              <a:ahLst/>
              <a:cxnLst/>
              <a:rect l="l" t="t" r="r" b="b"/>
              <a:pathLst>
                <a:path w="651383" h="547751">
                  <a:moveTo>
                    <a:pt x="467233" y="547751"/>
                  </a:moveTo>
                  <a:lnTo>
                    <a:pt x="184150" y="547751"/>
                  </a:lnTo>
                  <a:lnTo>
                    <a:pt x="184150" y="395351"/>
                  </a:lnTo>
                  <a:lnTo>
                    <a:pt x="184150" y="547751"/>
                  </a:lnTo>
                  <a:cubicBezTo>
                    <a:pt x="82423" y="547751"/>
                    <a:pt x="0" y="465328"/>
                    <a:pt x="0" y="363601"/>
                  </a:cubicBezTo>
                  <a:lnTo>
                    <a:pt x="152400" y="363601"/>
                  </a:lnTo>
                  <a:lnTo>
                    <a:pt x="0" y="363601"/>
                  </a:lnTo>
                  <a:lnTo>
                    <a:pt x="0" y="184150"/>
                  </a:lnTo>
                  <a:lnTo>
                    <a:pt x="152400" y="184150"/>
                  </a:lnTo>
                  <a:lnTo>
                    <a:pt x="0" y="184150"/>
                  </a:lnTo>
                  <a:cubicBezTo>
                    <a:pt x="0" y="82423"/>
                    <a:pt x="82423" y="0"/>
                    <a:pt x="184150" y="0"/>
                  </a:cubicBezTo>
                  <a:lnTo>
                    <a:pt x="184150" y="152400"/>
                  </a:lnTo>
                  <a:lnTo>
                    <a:pt x="184150" y="0"/>
                  </a:lnTo>
                  <a:lnTo>
                    <a:pt x="467233" y="0"/>
                  </a:lnTo>
                  <a:lnTo>
                    <a:pt x="467233" y="152400"/>
                  </a:lnTo>
                  <a:lnTo>
                    <a:pt x="467233" y="0"/>
                  </a:lnTo>
                  <a:cubicBezTo>
                    <a:pt x="568960" y="0"/>
                    <a:pt x="651383" y="82423"/>
                    <a:pt x="651383" y="184150"/>
                  </a:cubicBezTo>
                  <a:lnTo>
                    <a:pt x="498983" y="184150"/>
                  </a:lnTo>
                  <a:lnTo>
                    <a:pt x="651383" y="184150"/>
                  </a:lnTo>
                  <a:lnTo>
                    <a:pt x="651383" y="363601"/>
                  </a:lnTo>
                  <a:lnTo>
                    <a:pt x="498983" y="363601"/>
                  </a:lnTo>
                  <a:lnTo>
                    <a:pt x="651383" y="363601"/>
                  </a:lnTo>
                  <a:cubicBezTo>
                    <a:pt x="651383" y="464439"/>
                    <a:pt x="569595" y="547751"/>
                    <a:pt x="467233" y="547751"/>
                  </a:cubicBezTo>
                  <a:lnTo>
                    <a:pt x="467233" y="395351"/>
                  </a:lnTo>
                  <a:lnTo>
                    <a:pt x="467233" y="547751"/>
                  </a:lnTo>
                  <a:moveTo>
                    <a:pt x="467233" y="242951"/>
                  </a:moveTo>
                  <a:cubicBezTo>
                    <a:pt x="399923" y="242951"/>
                    <a:pt x="346583" y="297434"/>
                    <a:pt x="346583" y="363601"/>
                  </a:cubicBezTo>
                  <a:lnTo>
                    <a:pt x="346583" y="184150"/>
                  </a:lnTo>
                  <a:cubicBezTo>
                    <a:pt x="346583" y="250825"/>
                    <a:pt x="400685" y="304800"/>
                    <a:pt x="467233" y="304800"/>
                  </a:cubicBezTo>
                  <a:lnTo>
                    <a:pt x="184150" y="304800"/>
                  </a:lnTo>
                  <a:cubicBezTo>
                    <a:pt x="250825" y="304800"/>
                    <a:pt x="304800" y="250698"/>
                    <a:pt x="304800" y="184150"/>
                  </a:cubicBezTo>
                  <a:lnTo>
                    <a:pt x="304800" y="363601"/>
                  </a:lnTo>
                  <a:cubicBezTo>
                    <a:pt x="304800" y="296926"/>
                    <a:pt x="250698" y="242951"/>
                    <a:pt x="184150" y="242951"/>
                  </a:cubicBezTo>
                  <a:lnTo>
                    <a:pt x="467233" y="242951"/>
                  </a:lnTo>
                  <a:close/>
                  <a:moveTo>
                    <a:pt x="215773" y="179451"/>
                  </a:moveTo>
                  <a:lnTo>
                    <a:pt x="435483" y="179451"/>
                  </a:lnTo>
                  <a:lnTo>
                    <a:pt x="435483" y="331851"/>
                  </a:lnTo>
                  <a:lnTo>
                    <a:pt x="283083" y="331851"/>
                  </a:lnTo>
                  <a:lnTo>
                    <a:pt x="283083" y="215773"/>
                  </a:lnTo>
                  <a:lnTo>
                    <a:pt x="435483" y="215773"/>
                  </a:lnTo>
                  <a:lnTo>
                    <a:pt x="435483" y="368173"/>
                  </a:lnTo>
                  <a:lnTo>
                    <a:pt x="215773" y="368173"/>
                  </a:lnTo>
                  <a:lnTo>
                    <a:pt x="215773" y="215773"/>
                  </a:lnTo>
                  <a:lnTo>
                    <a:pt x="368173" y="215773"/>
                  </a:lnTo>
                  <a:lnTo>
                    <a:pt x="368173" y="331851"/>
                  </a:lnTo>
                  <a:lnTo>
                    <a:pt x="215773" y="331851"/>
                  </a:lnTo>
                  <a:lnTo>
                    <a:pt x="215773" y="179451"/>
                  </a:lnTo>
                  <a:moveTo>
                    <a:pt x="215773" y="484251"/>
                  </a:moveTo>
                  <a:cubicBezTo>
                    <a:pt x="131572" y="484251"/>
                    <a:pt x="63373" y="416052"/>
                    <a:pt x="63373" y="331851"/>
                  </a:cubicBezTo>
                  <a:lnTo>
                    <a:pt x="63373" y="215773"/>
                  </a:lnTo>
                  <a:cubicBezTo>
                    <a:pt x="63373" y="131572"/>
                    <a:pt x="131572" y="63373"/>
                    <a:pt x="215773" y="63373"/>
                  </a:cubicBezTo>
                  <a:lnTo>
                    <a:pt x="435483" y="63373"/>
                  </a:lnTo>
                  <a:cubicBezTo>
                    <a:pt x="519684" y="63373"/>
                    <a:pt x="587883" y="131572"/>
                    <a:pt x="587883" y="215773"/>
                  </a:cubicBezTo>
                  <a:lnTo>
                    <a:pt x="587883" y="331851"/>
                  </a:lnTo>
                  <a:cubicBezTo>
                    <a:pt x="587883" y="416052"/>
                    <a:pt x="519684" y="484251"/>
                    <a:pt x="435483" y="484251"/>
                  </a:cubicBezTo>
                  <a:lnTo>
                    <a:pt x="215773" y="4842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09" name="Group 109"/>
          <p:cNvGrpSpPr/>
          <p:nvPr/>
        </p:nvGrpSpPr>
        <p:grpSpPr>
          <a:xfrm rot="392636">
            <a:off x="10500045" y="1176302"/>
            <a:ext cx="395207" cy="343415"/>
            <a:chOff x="0" y="0"/>
            <a:chExt cx="790413" cy="686829"/>
          </a:xfrm>
        </p:grpSpPr>
        <p:sp>
          <p:nvSpPr>
            <p:cNvPr id="110" name="Freeform 110"/>
            <p:cNvSpPr/>
            <p:nvPr/>
          </p:nvSpPr>
          <p:spPr>
            <a:xfrm>
              <a:off x="152400" y="152400"/>
              <a:ext cx="283083" cy="179451"/>
            </a:xfrm>
            <a:custGeom>
              <a:avLst/>
              <a:gdLst/>
              <a:ahLst/>
              <a:cxnLst/>
              <a:rect l="l" t="t" r="r" b="b"/>
              <a:pathLst>
                <a:path w="283083" h="179451">
                  <a:moveTo>
                    <a:pt x="0" y="0"/>
                  </a:moveTo>
                  <a:lnTo>
                    <a:pt x="283083" y="0"/>
                  </a:lnTo>
                  <a:lnTo>
                    <a:pt x="283083" y="179451"/>
                  </a:lnTo>
                  <a:lnTo>
                    <a:pt x="0" y="1794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11" name="Freeform 111"/>
            <p:cNvSpPr/>
            <p:nvPr/>
          </p:nvSpPr>
          <p:spPr>
            <a:xfrm>
              <a:off x="0" y="0"/>
              <a:ext cx="587883" cy="484251"/>
            </a:xfrm>
            <a:custGeom>
              <a:avLst/>
              <a:gdLst/>
              <a:ahLst/>
              <a:cxnLst/>
              <a:rect l="l" t="t" r="r" b="b"/>
              <a:pathLst>
                <a:path w="587883" h="484251">
                  <a:moveTo>
                    <a:pt x="152400" y="0"/>
                  </a:moveTo>
                  <a:lnTo>
                    <a:pt x="435483" y="0"/>
                  </a:lnTo>
                  <a:cubicBezTo>
                    <a:pt x="519684" y="0"/>
                    <a:pt x="587883" y="68199"/>
                    <a:pt x="587883" y="152400"/>
                  </a:cubicBezTo>
                  <a:lnTo>
                    <a:pt x="587883" y="331851"/>
                  </a:lnTo>
                  <a:cubicBezTo>
                    <a:pt x="587883" y="416052"/>
                    <a:pt x="519684" y="484251"/>
                    <a:pt x="435483" y="484251"/>
                  </a:cubicBezTo>
                  <a:lnTo>
                    <a:pt x="152400" y="484251"/>
                  </a:lnTo>
                  <a:cubicBezTo>
                    <a:pt x="68199" y="484251"/>
                    <a:pt x="0" y="416052"/>
                    <a:pt x="0" y="331851"/>
                  </a:cubicBezTo>
                  <a:lnTo>
                    <a:pt x="0" y="152400"/>
                  </a:lnTo>
                  <a:cubicBezTo>
                    <a:pt x="0" y="68199"/>
                    <a:pt x="68199" y="0"/>
                    <a:pt x="152400" y="0"/>
                  </a:cubicBezTo>
                  <a:moveTo>
                    <a:pt x="152400" y="304800"/>
                  </a:moveTo>
                  <a:lnTo>
                    <a:pt x="152400" y="152400"/>
                  </a:lnTo>
                  <a:lnTo>
                    <a:pt x="304800" y="152400"/>
                  </a:lnTo>
                  <a:lnTo>
                    <a:pt x="304800" y="331851"/>
                  </a:lnTo>
                  <a:lnTo>
                    <a:pt x="152400" y="331851"/>
                  </a:lnTo>
                  <a:lnTo>
                    <a:pt x="152400" y="179451"/>
                  </a:lnTo>
                  <a:lnTo>
                    <a:pt x="435483" y="179451"/>
                  </a:lnTo>
                  <a:lnTo>
                    <a:pt x="435483" y="331851"/>
                  </a:lnTo>
                  <a:lnTo>
                    <a:pt x="283083" y="331851"/>
                  </a:lnTo>
                  <a:lnTo>
                    <a:pt x="283083" y="152400"/>
                  </a:lnTo>
                  <a:lnTo>
                    <a:pt x="435483" y="152400"/>
                  </a:lnTo>
                  <a:lnTo>
                    <a:pt x="435483" y="304800"/>
                  </a:lnTo>
                  <a:lnTo>
                    <a:pt x="1524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12" name="Group 112"/>
          <p:cNvGrpSpPr/>
          <p:nvPr/>
        </p:nvGrpSpPr>
        <p:grpSpPr>
          <a:xfrm rot="392636">
            <a:off x="10484086" y="1160435"/>
            <a:ext cx="426916" cy="375124"/>
            <a:chOff x="0" y="0"/>
            <a:chExt cx="853832" cy="750248"/>
          </a:xfrm>
        </p:grpSpPr>
        <p:sp>
          <p:nvSpPr>
            <p:cNvPr id="113" name="Freeform 113"/>
            <p:cNvSpPr/>
            <p:nvPr/>
          </p:nvSpPr>
          <p:spPr>
            <a:xfrm>
              <a:off x="152400" y="152400"/>
              <a:ext cx="346583" cy="242951"/>
            </a:xfrm>
            <a:custGeom>
              <a:avLst/>
              <a:gdLst/>
              <a:ahLst/>
              <a:cxnLst/>
              <a:rect l="l" t="t" r="r" b="b"/>
              <a:pathLst>
                <a:path w="346583" h="242951">
                  <a:moveTo>
                    <a:pt x="314833" y="242951"/>
                  </a:moveTo>
                  <a:lnTo>
                    <a:pt x="31750" y="242951"/>
                  </a:lnTo>
                  <a:cubicBezTo>
                    <a:pt x="14224" y="242951"/>
                    <a:pt x="0" y="228727"/>
                    <a:pt x="0" y="211201"/>
                  </a:cubicBezTo>
                  <a:lnTo>
                    <a:pt x="0" y="31750"/>
                  </a:lnTo>
                  <a:cubicBezTo>
                    <a:pt x="0" y="14224"/>
                    <a:pt x="14224" y="0"/>
                    <a:pt x="31750" y="0"/>
                  </a:cubicBezTo>
                  <a:lnTo>
                    <a:pt x="314833" y="0"/>
                  </a:lnTo>
                  <a:cubicBezTo>
                    <a:pt x="332359" y="0"/>
                    <a:pt x="346583" y="14224"/>
                    <a:pt x="346583" y="31750"/>
                  </a:cubicBezTo>
                  <a:lnTo>
                    <a:pt x="346583" y="211201"/>
                  </a:lnTo>
                  <a:cubicBezTo>
                    <a:pt x="346583" y="228473"/>
                    <a:pt x="332359" y="242951"/>
                    <a:pt x="314833" y="242951"/>
                  </a:cubicBezTo>
                  <a:close/>
                  <a:moveTo>
                    <a:pt x="63627" y="179451"/>
                  </a:moveTo>
                  <a:lnTo>
                    <a:pt x="283210" y="179451"/>
                  </a:lnTo>
                  <a:lnTo>
                    <a:pt x="283210" y="63373"/>
                  </a:lnTo>
                  <a:lnTo>
                    <a:pt x="63627" y="63373"/>
                  </a:lnTo>
                  <a:lnTo>
                    <a:pt x="63627" y="1794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14" name="Freeform 114"/>
            <p:cNvSpPr/>
            <p:nvPr/>
          </p:nvSpPr>
          <p:spPr>
            <a:xfrm>
              <a:off x="0" y="0"/>
              <a:ext cx="651383" cy="547751"/>
            </a:xfrm>
            <a:custGeom>
              <a:avLst/>
              <a:gdLst/>
              <a:ahLst/>
              <a:cxnLst/>
              <a:rect l="l" t="t" r="r" b="b"/>
              <a:pathLst>
                <a:path w="651383" h="547751">
                  <a:moveTo>
                    <a:pt x="467233" y="547751"/>
                  </a:moveTo>
                  <a:lnTo>
                    <a:pt x="184150" y="547751"/>
                  </a:lnTo>
                  <a:lnTo>
                    <a:pt x="184150" y="395351"/>
                  </a:lnTo>
                  <a:lnTo>
                    <a:pt x="184150" y="547751"/>
                  </a:lnTo>
                  <a:cubicBezTo>
                    <a:pt x="82423" y="547751"/>
                    <a:pt x="0" y="465328"/>
                    <a:pt x="0" y="363601"/>
                  </a:cubicBezTo>
                  <a:lnTo>
                    <a:pt x="152400" y="363601"/>
                  </a:lnTo>
                  <a:lnTo>
                    <a:pt x="0" y="363601"/>
                  </a:lnTo>
                  <a:lnTo>
                    <a:pt x="0" y="184150"/>
                  </a:lnTo>
                  <a:lnTo>
                    <a:pt x="152400" y="184150"/>
                  </a:lnTo>
                  <a:lnTo>
                    <a:pt x="0" y="184150"/>
                  </a:lnTo>
                  <a:cubicBezTo>
                    <a:pt x="0" y="82423"/>
                    <a:pt x="82423" y="0"/>
                    <a:pt x="184150" y="0"/>
                  </a:cubicBezTo>
                  <a:lnTo>
                    <a:pt x="184150" y="152400"/>
                  </a:lnTo>
                  <a:lnTo>
                    <a:pt x="184150" y="0"/>
                  </a:lnTo>
                  <a:lnTo>
                    <a:pt x="467233" y="0"/>
                  </a:lnTo>
                  <a:lnTo>
                    <a:pt x="467233" y="152400"/>
                  </a:lnTo>
                  <a:lnTo>
                    <a:pt x="467233" y="0"/>
                  </a:lnTo>
                  <a:cubicBezTo>
                    <a:pt x="568960" y="0"/>
                    <a:pt x="651383" y="82423"/>
                    <a:pt x="651383" y="184150"/>
                  </a:cubicBezTo>
                  <a:lnTo>
                    <a:pt x="498983" y="184150"/>
                  </a:lnTo>
                  <a:lnTo>
                    <a:pt x="651383" y="184150"/>
                  </a:lnTo>
                  <a:lnTo>
                    <a:pt x="651383" y="363601"/>
                  </a:lnTo>
                  <a:lnTo>
                    <a:pt x="498983" y="363601"/>
                  </a:lnTo>
                  <a:lnTo>
                    <a:pt x="651383" y="363601"/>
                  </a:lnTo>
                  <a:cubicBezTo>
                    <a:pt x="651383" y="464439"/>
                    <a:pt x="569595" y="547751"/>
                    <a:pt x="467233" y="547751"/>
                  </a:cubicBezTo>
                  <a:lnTo>
                    <a:pt x="467233" y="395351"/>
                  </a:lnTo>
                  <a:lnTo>
                    <a:pt x="467233" y="547751"/>
                  </a:lnTo>
                  <a:moveTo>
                    <a:pt x="467233" y="242951"/>
                  </a:moveTo>
                  <a:cubicBezTo>
                    <a:pt x="399923" y="242951"/>
                    <a:pt x="346583" y="297434"/>
                    <a:pt x="346583" y="363601"/>
                  </a:cubicBezTo>
                  <a:lnTo>
                    <a:pt x="346583" y="184150"/>
                  </a:lnTo>
                  <a:cubicBezTo>
                    <a:pt x="346583" y="250825"/>
                    <a:pt x="400685" y="304800"/>
                    <a:pt x="467233" y="304800"/>
                  </a:cubicBezTo>
                  <a:lnTo>
                    <a:pt x="184150" y="304800"/>
                  </a:lnTo>
                  <a:cubicBezTo>
                    <a:pt x="250825" y="304800"/>
                    <a:pt x="304800" y="250698"/>
                    <a:pt x="304800" y="184150"/>
                  </a:cubicBezTo>
                  <a:lnTo>
                    <a:pt x="304800" y="363601"/>
                  </a:lnTo>
                  <a:cubicBezTo>
                    <a:pt x="304800" y="296926"/>
                    <a:pt x="250698" y="242951"/>
                    <a:pt x="184150" y="242951"/>
                  </a:cubicBezTo>
                  <a:lnTo>
                    <a:pt x="467233" y="242951"/>
                  </a:lnTo>
                  <a:close/>
                  <a:moveTo>
                    <a:pt x="216027" y="179451"/>
                  </a:moveTo>
                  <a:lnTo>
                    <a:pt x="435610" y="179451"/>
                  </a:lnTo>
                  <a:lnTo>
                    <a:pt x="435610" y="331851"/>
                  </a:lnTo>
                  <a:lnTo>
                    <a:pt x="283210" y="331851"/>
                  </a:lnTo>
                  <a:lnTo>
                    <a:pt x="283210" y="215773"/>
                  </a:lnTo>
                  <a:lnTo>
                    <a:pt x="435610" y="215773"/>
                  </a:lnTo>
                  <a:lnTo>
                    <a:pt x="435610" y="368173"/>
                  </a:lnTo>
                  <a:lnTo>
                    <a:pt x="216027" y="368173"/>
                  </a:lnTo>
                  <a:lnTo>
                    <a:pt x="216027" y="215773"/>
                  </a:lnTo>
                  <a:lnTo>
                    <a:pt x="368427" y="215773"/>
                  </a:lnTo>
                  <a:lnTo>
                    <a:pt x="368427" y="331851"/>
                  </a:lnTo>
                  <a:lnTo>
                    <a:pt x="216027" y="331851"/>
                  </a:lnTo>
                  <a:lnTo>
                    <a:pt x="216027" y="179451"/>
                  </a:lnTo>
                  <a:moveTo>
                    <a:pt x="216027" y="484251"/>
                  </a:moveTo>
                  <a:cubicBezTo>
                    <a:pt x="131826" y="484251"/>
                    <a:pt x="63627" y="416052"/>
                    <a:pt x="63627" y="331851"/>
                  </a:cubicBezTo>
                  <a:lnTo>
                    <a:pt x="63627" y="215773"/>
                  </a:lnTo>
                  <a:cubicBezTo>
                    <a:pt x="63627" y="131572"/>
                    <a:pt x="131826" y="63373"/>
                    <a:pt x="216027" y="63373"/>
                  </a:cubicBezTo>
                  <a:lnTo>
                    <a:pt x="435610" y="63373"/>
                  </a:lnTo>
                  <a:cubicBezTo>
                    <a:pt x="519811" y="63373"/>
                    <a:pt x="588010" y="131572"/>
                    <a:pt x="588010" y="215773"/>
                  </a:cubicBezTo>
                  <a:lnTo>
                    <a:pt x="588010" y="331851"/>
                  </a:lnTo>
                  <a:cubicBezTo>
                    <a:pt x="588010" y="416052"/>
                    <a:pt x="519811" y="484251"/>
                    <a:pt x="435610" y="484251"/>
                  </a:cubicBezTo>
                  <a:lnTo>
                    <a:pt x="216027" y="4842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15" name="Group 115"/>
          <p:cNvGrpSpPr/>
          <p:nvPr/>
        </p:nvGrpSpPr>
        <p:grpSpPr>
          <a:xfrm rot="392636">
            <a:off x="10013477" y="813418"/>
            <a:ext cx="412225" cy="655331"/>
            <a:chOff x="0" y="0"/>
            <a:chExt cx="824449" cy="1310663"/>
          </a:xfrm>
        </p:grpSpPr>
        <p:sp>
          <p:nvSpPr>
            <p:cNvPr id="116" name="Freeform 116"/>
            <p:cNvSpPr/>
            <p:nvPr/>
          </p:nvSpPr>
          <p:spPr>
            <a:xfrm>
              <a:off x="152400" y="152400"/>
              <a:ext cx="317119" cy="803275"/>
            </a:xfrm>
            <a:custGeom>
              <a:avLst/>
              <a:gdLst/>
              <a:ahLst/>
              <a:cxnLst/>
              <a:rect l="l" t="t" r="r" b="b"/>
              <a:pathLst>
                <a:path w="317119" h="803275">
                  <a:moveTo>
                    <a:pt x="0" y="0"/>
                  </a:moveTo>
                  <a:lnTo>
                    <a:pt x="317119" y="0"/>
                  </a:lnTo>
                  <a:lnTo>
                    <a:pt x="317119" y="803275"/>
                  </a:lnTo>
                  <a:lnTo>
                    <a:pt x="0" y="8032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17" name="Freeform 117"/>
            <p:cNvSpPr/>
            <p:nvPr/>
          </p:nvSpPr>
          <p:spPr>
            <a:xfrm>
              <a:off x="0" y="0"/>
              <a:ext cx="621919" cy="1108075"/>
            </a:xfrm>
            <a:custGeom>
              <a:avLst/>
              <a:gdLst/>
              <a:ahLst/>
              <a:cxnLst/>
              <a:rect l="l" t="t" r="r" b="b"/>
              <a:pathLst>
                <a:path w="621919" h="1108075">
                  <a:moveTo>
                    <a:pt x="152400" y="0"/>
                  </a:moveTo>
                  <a:lnTo>
                    <a:pt x="469519" y="0"/>
                  </a:lnTo>
                  <a:cubicBezTo>
                    <a:pt x="553720" y="0"/>
                    <a:pt x="621919" y="68199"/>
                    <a:pt x="621919" y="152400"/>
                  </a:cubicBezTo>
                  <a:lnTo>
                    <a:pt x="621919" y="955675"/>
                  </a:lnTo>
                  <a:cubicBezTo>
                    <a:pt x="621919" y="1039876"/>
                    <a:pt x="553720" y="1108075"/>
                    <a:pt x="469519" y="1108075"/>
                  </a:cubicBezTo>
                  <a:lnTo>
                    <a:pt x="152400" y="1108075"/>
                  </a:lnTo>
                  <a:cubicBezTo>
                    <a:pt x="68199" y="1108075"/>
                    <a:pt x="0" y="1039876"/>
                    <a:pt x="0" y="955675"/>
                  </a:cubicBezTo>
                  <a:lnTo>
                    <a:pt x="0" y="152400"/>
                  </a:lnTo>
                  <a:cubicBezTo>
                    <a:pt x="0" y="68199"/>
                    <a:pt x="68199" y="0"/>
                    <a:pt x="152400" y="0"/>
                  </a:cubicBezTo>
                  <a:moveTo>
                    <a:pt x="152400" y="304800"/>
                  </a:moveTo>
                  <a:lnTo>
                    <a:pt x="152400" y="152400"/>
                  </a:lnTo>
                  <a:lnTo>
                    <a:pt x="304800" y="152400"/>
                  </a:lnTo>
                  <a:lnTo>
                    <a:pt x="304800" y="955675"/>
                  </a:lnTo>
                  <a:lnTo>
                    <a:pt x="152400" y="955675"/>
                  </a:lnTo>
                  <a:lnTo>
                    <a:pt x="152400" y="803275"/>
                  </a:lnTo>
                  <a:lnTo>
                    <a:pt x="469519" y="803275"/>
                  </a:lnTo>
                  <a:lnTo>
                    <a:pt x="469519" y="955675"/>
                  </a:lnTo>
                  <a:lnTo>
                    <a:pt x="317119" y="955675"/>
                  </a:lnTo>
                  <a:lnTo>
                    <a:pt x="317119" y="152400"/>
                  </a:lnTo>
                  <a:lnTo>
                    <a:pt x="469519" y="152400"/>
                  </a:lnTo>
                  <a:lnTo>
                    <a:pt x="469519" y="304800"/>
                  </a:lnTo>
                  <a:lnTo>
                    <a:pt x="1524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18" name="Group 118"/>
          <p:cNvGrpSpPr/>
          <p:nvPr/>
        </p:nvGrpSpPr>
        <p:grpSpPr>
          <a:xfrm rot="392636">
            <a:off x="10139297" y="963246"/>
            <a:ext cx="654169" cy="401760"/>
            <a:chOff x="0" y="0"/>
            <a:chExt cx="1308337" cy="803520"/>
          </a:xfrm>
        </p:grpSpPr>
        <p:sp>
          <p:nvSpPr>
            <p:cNvPr id="119" name="Freeform 119"/>
            <p:cNvSpPr/>
            <p:nvPr/>
          </p:nvSpPr>
          <p:spPr>
            <a:xfrm>
              <a:off x="0" y="0"/>
              <a:ext cx="1308354" cy="803529"/>
            </a:xfrm>
            <a:custGeom>
              <a:avLst/>
              <a:gdLst/>
              <a:ahLst/>
              <a:cxnLst/>
              <a:rect l="l" t="t" r="r" b="b"/>
              <a:pathLst>
                <a:path w="1308354" h="803529">
                  <a:moveTo>
                    <a:pt x="0" y="0"/>
                  </a:moveTo>
                  <a:lnTo>
                    <a:pt x="1308354" y="0"/>
                  </a:lnTo>
                  <a:lnTo>
                    <a:pt x="1308354" y="803529"/>
                  </a:lnTo>
                  <a:lnTo>
                    <a:pt x="0" y="803529"/>
                  </a:lnTo>
                  <a:close/>
                </a:path>
              </a:pathLst>
            </a:custGeom>
            <a:solidFill>
              <a:srgbClr val="E1707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20" name="Group 120"/>
          <p:cNvGrpSpPr/>
          <p:nvPr/>
        </p:nvGrpSpPr>
        <p:grpSpPr>
          <a:xfrm rot="392636">
            <a:off x="10123449" y="947393"/>
            <a:ext cx="685879" cy="433364"/>
            <a:chOff x="0" y="0"/>
            <a:chExt cx="1371759" cy="866728"/>
          </a:xfrm>
        </p:grpSpPr>
        <p:sp>
          <p:nvSpPr>
            <p:cNvPr id="121" name="Freeform 121"/>
            <p:cNvSpPr/>
            <p:nvPr/>
          </p:nvSpPr>
          <p:spPr>
            <a:xfrm>
              <a:off x="0" y="0"/>
              <a:ext cx="1372108" cy="866775"/>
            </a:xfrm>
            <a:custGeom>
              <a:avLst/>
              <a:gdLst/>
              <a:ahLst/>
              <a:cxnLst/>
              <a:rect l="l" t="t" r="r" b="b"/>
              <a:pathLst>
                <a:path w="1372108" h="866775">
                  <a:moveTo>
                    <a:pt x="1340231" y="866775"/>
                  </a:moveTo>
                  <a:lnTo>
                    <a:pt x="31750" y="866775"/>
                  </a:lnTo>
                  <a:cubicBezTo>
                    <a:pt x="14224" y="866775"/>
                    <a:pt x="0" y="852551"/>
                    <a:pt x="0" y="835025"/>
                  </a:cubicBezTo>
                  <a:lnTo>
                    <a:pt x="0" y="31750"/>
                  </a:lnTo>
                  <a:cubicBezTo>
                    <a:pt x="0" y="14224"/>
                    <a:pt x="14224" y="0"/>
                    <a:pt x="31750" y="0"/>
                  </a:cubicBezTo>
                  <a:lnTo>
                    <a:pt x="1340104" y="0"/>
                  </a:lnTo>
                  <a:cubicBezTo>
                    <a:pt x="1357630" y="0"/>
                    <a:pt x="1371854" y="14224"/>
                    <a:pt x="1371854" y="31750"/>
                  </a:cubicBezTo>
                  <a:lnTo>
                    <a:pt x="1371854" y="835279"/>
                  </a:lnTo>
                  <a:cubicBezTo>
                    <a:pt x="1372108" y="852551"/>
                    <a:pt x="1357630" y="866775"/>
                    <a:pt x="1340358" y="866775"/>
                  </a:cubicBezTo>
                  <a:close/>
                  <a:moveTo>
                    <a:pt x="63373" y="803275"/>
                  </a:moveTo>
                  <a:lnTo>
                    <a:pt x="1308354" y="803275"/>
                  </a:lnTo>
                  <a:lnTo>
                    <a:pt x="1308354" y="63373"/>
                  </a:lnTo>
                  <a:lnTo>
                    <a:pt x="63373" y="63373"/>
                  </a:lnTo>
                  <a:lnTo>
                    <a:pt x="63373" y="8032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22" name="Group 122"/>
          <p:cNvGrpSpPr/>
          <p:nvPr/>
        </p:nvGrpSpPr>
        <p:grpSpPr>
          <a:xfrm rot="392636">
            <a:off x="10256640" y="477644"/>
            <a:ext cx="467821" cy="846757"/>
            <a:chOff x="0" y="0"/>
            <a:chExt cx="935643" cy="1693515"/>
          </a:xfrm>
        </p:grpSpPr>
        <p:sp>
          <p:nvSpPr>
            <p:cNvPr id="123" name="Freeform 123"/>
            <p:cNvSpPr/>
            <p:nvPr/>
          </p:nvSpPr>
          <p:spPr>
            <a:xfrm>
              <a:off x="0" y="-5080"/>
              <a:ext cx="935736" cy="1698752"/>
            </a:xfrm>
            <a:custGeom>
              <a:avLst/>
              <a:gdLst/>
              <a:ahLst/>
              <a:cxnLst/>
              <a:rect l="l" t="t" r="r" b="b"/>
              <a:pathLst>
                <a:path w="935736" h="1698752">
                  <a:moveTo>
                    <a:pt x="904621" y="1698625"/>
                  </a:moveTo>
                  <a:lnTo>
                    <a:pt x="720852" y="1698625"/>
                  </a:lnTo>
                  <a:cubicBezTo>
                    <a:pt x="704723" y="1698625"/>
                    <a:pt x="691261" y="1686560"/>
                    <a:pt x="689356" y="1670685"/>
                  </a:cubicBezTo>
                  <a:cubicBezTo>
                    <a:pt x="666369" y="1479423"/>
                    <a:pt x="643509" y="1282192"/>
                    <a:pt x="620395" y="1084961"/>
                  </a:cubicBezTo>
                  <a:cubicBezTo>
                    <a:pt x="597408" y="888111"/>
                    <a:pt x="574548" y="691134"/>
                    <a:pt x="551434" y="499999"/>
                  </a:cubicBezTo>
                  <a:cubicBezTo>
                    <a:pt x="549783" y="485140"/>
                    <a:pt x="558419" y="471043"/>
                    <a:pt x="572516" y="466217"/>
                  </a:cubicBezTo>
                  <a:cubicBezTo>
                    <a:pt x="675640" y="430911"/>
                    <a:pt x="743966" y="338582"/>
                    <a:pt x="734822" y="246761"/>
                  </a:cubicBezTo>
                  <a:cubicBezTo>
                    <a:pt x="723392" y="129413"/>
                    <a:pt x="584708" y="71882"/>
                    <a:pt x="489966" y="68707"/>
                  </a:cubicBezTo>
                  <a:cubicBezTo>
                    <a:pt x="387477" y="64897"/>
                    <a:pt x="237998" y="125095"/>
                    <a:pt x="224282" y="247142"/>
                  </a:cubicBezTo>
                  <a:cubicBezTo>
                    <a:pt x="214757" y="331724"/>
                    <a:pt x="273558" y="422402"/>
                    <a:pt x="367157" y="467360"/>
                  </a:cubicBezTo>
                  <a:cubicBezTo>
                    <a:pt x="378968" y="473075"/>
                    <a:pt x="385953" y="485267"/>
                    <a:pt x="384937" y="498475"/>
                  </a:cubicBezTo>
                  <a:cubicBezTo>
                    <a:pt x="369443" y="694436"/>
                    <a:pt x="342265" y="893318"/>
                    <a:pt x="315849" y="1085723"/>
                  </a:cubicBezTo>
                  <a:cubicBezTo>
                    <a:pt x="289687" y="1276985"/>
                    <a:pt x="262382" y="1475105"/>
                    <a:pt x="247142" y="1669161"/>
                  </a:cubicBezTo>
                  <a:cubicBezTo>
                    <a:pt x="245872" y="1685671"/>
                    <a:pt x="232156" y="1698371"/>
                    <a:pt x="215392" y="1698371"/>
                  </a:cubicBezTo>
                  <a:lnTo>
                    <a:pt x="31750" y="1698371"/>
                  </a:lnTo>
                  <a:cubicBezTo>
                    <a:pt x="14224" y="1698371"/>
                    <a:pt x="0" y="1684147"/>
                    <a:pt x="0" y="1666621"/>
                  </a:cubicBezTo>
                  <a:cubicBezTo>
                    <a:pt x="0" y="1649095"/>
                    <a:pt x="14224" y="1634871"/>
                    <a:pt x="31750" y="1634871"/>
                  </a:cubicBezTo>
                  <a:lnTo>
                    <a:pt x="186055" y="1634871"/>
                  </a:lnTo>
                  <a:cubicBezTo>
                    <a:pt x="201676" y="1448435"/>
                    <a:pt x="227711" y="1259586"/>
                    <a:pt x="252603" y="1076960"/>
                  </a:cubicBezTo>
                  <a:cubicBezTo>
                    <a:pt x="278003" y="892429"/>
                    <a:pt x="304165" y="701675"/>
                    <a:pt x="319659" y="514223"/>
                  </a:cubicBezTo>
                  <a:cubicBezTo>
                    <a:pt x="212090" y="454025"/>
                    <a:pt x="148844" y="346202"/>
                    <a:pt x="160655" y="239776"/>
                  </a:cubicBezTo>
                  <a:cubicBezTo>
                    <a:pt x="177800" y="88646"/>
                    <a:pt x="345694" y="0"/>
                    <a:pt x="491744" y="5334"/>
                  </a:cubicBezTo>
                  <a:cubicBezTo>
                    <a:pt x="609473" y="9271"/>
                    <a:pt x="782320" y="84963"/>
                    <a:pt x="797560" y="240411"/>
                  </a:cubicBezTo>
                  <a:cubicBezTo>
                    <a:pt x="808736" y="353568"/>
                    <a:pt x="733679" y="465963"/>
                    <a:pt x="616839" y="516763"/>
                  </a:cubicBezTo>
                  <a:cubicBezTo>
                    <a:pt x="638810" y="700278"/>
                    <a:pt x="660781" y="889000"/>
                    <a:pt x="682752" y="1077595"/>
                  </a:cubicBezTo>
                  <a:cubicBezTo>
                    <a:pt x="704469" y="1265047"/>
                    <a:pt x="726567" y="1452626"/>
                    <a:pt x="748284" y="1635252"/>
                  </a:cubicBezTo>
                  <a:lnTo>
                    <a:pt x="903986" y="1635252"/>
                  </a:lnTo>
                  <a:cubicBezTo>
                    <a:pt x="921512" y="1635252"/>
                    <a:pt x="935736" y="1649476"/>
                    <a:pt x="935736" y="1667002"/>
                  </a:cubicBezTo>
                  <a:cubicBezTo>
                    <a:pt x="935736" y="1684528"/>
                    <a:pt x="922147" y="1698752"/>
                    <a:pt x="904621" y="1698752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24" name="Group 124"/>
          <p:cNvGrpSpPr/>
          <p:nvPr/>
        </p:nvGrpSpPr>
        <p:grpSpPr>
          <a:xfrm rot="392636">
            <a:off x="10123151" y="1245356"/>
            <a:ext cx="141529" cy="89738"/>
            <a:chOff x="0" y="0"/>
            <a:chExt cx="283059" cy="179476"/>
          </a:xfrm>
        </p:grpSpPr>
        <p:sp>
          <p:nvSpPr>
            <p:cNvPr id="125" name="Freeform 125"/>
            <p:cNvSpPr/>
            <p:nvPr/>
          </p:nvSpPr>
          <p:spPr>
            <a:xfrm>
              <a:off x="0" y="0"/>
              <a:ext cx="283083" cy="179451"/>
            </a:xfrm>
            <a:custGeom>
              <a:avLst/>
              <a:gdLst/>
              <a:ahLst/>
              <a:cxnLst/>
              <a:rect l="l" t="t" r="r" b="b"/>
              <a:pathLst>
                <a:path w="283083" h="179451">
                  <a:moveTo>
                    <a:pt x="0" y="0"/>
                  </a:moveTo>
                  <a:lnTo>
                    <a:pt x="283083" y="0"/>
                  </a:lnTo>
                  <a:lnTo>
                    <a:pt x="283083" y="179451"/>
                  </a:lnTo>
                  <a:lnTo>
                    <a:pt x="0" y="179451"/>
                  </a:lnTo>
                  <a:close/>
                </a:path>
              </a:pathLst>
            </a:custGeom>
            <a:solidFill>
              <a:srgbClr val="E1707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26" name="Group 126"/>
          <p:cNvGrpSpPr/>
          <p:nvPr/>
        </p:nvGrpSpPr>
        <p:grpSpPr>
          <a:xfrm rot="392636">
            <a:off x="10107297" y="1229501"/>
            <a:ext cx="173239" cy="121447"/>
            <a:chOff x="0" y="0"/>
            <a:chExt cx="346478" cy="242895"/>
          </a:xfrm>
        </p:grpSpPr>
        <p:sp>
          <p:nvSpPr>
            <p:cNvPr id="127" name="Freeform 127"/>
            <p:cNvSpPr/>
            <p:nvPr/>
          </p:nvSpPr>
          <p:spPr>
            <a:xfrm>
              <a:off x="0" y="0"/>
              <a:ext cx="346583" cy="242951"/>
            </a:xfrm>
            <a:custGeom>
              <a:avLst/>
              <a:gdLst/>
              <a:ahLst/>
              <a:cxnLst/>
              <a:rect l="l" t="t" r="r" b="b"/>
              <a:pathLst>
                <a:path w="346583" h="242951">
                  <a:moveTo>
                    <a:pt x="314833" y="242951"/>
                  </a:moveTo>
                  <a:lnTo>
                    <a:pt x="31750" y="242951"/>
                  </a:lnTo>
                  <a:cubicBezTo>
                    <a:pt x="14224" y="242951"/>
                    <a:pt x="0" y="228727"/>
                    <a:pt x="0" y="211201"/>
                  </a:cubicBezTo>
                  <a:lnTo>
                    <a:pt x="0" y="31750"/>
                  </a:lnTo>
                  <a:cubicBezTo>
                    <a:pt x="0" y="14224"/>
                    <a:pt x="14224" y="0"/>
                    <a:pt x="31750" y="0"/>
                  </a:cubicBezTo>
                  <a:lnTo>
                    <a:pt x="314833" y="0"/>
                  </a:lnTo>
                  <a:cubicBezTo>
                    <a:pt x="332359" y="0"/>
                    <a:pt x="346583" y="14224"/>
                    <a:pt x="346583" y="31750"/>
                  </a:cubicBezTo>
                  <a:lnTo>
                    <a:pt x="346583" y="211201"/>
                  </a:lnTo>
                  <a:cubicBezTo>
                    <a:pt x="346583" y="228473"/>
                    <a:pt x="332359" y="242951"/>
                    <a:pt x="314833" y="242951"/>
                  </a:cubicBezTo>
                  <a:close/>
                  <a:moveTo>
                    <a:pt x="63373" y="179451"/>
                  </a:moveTo>
                  <a:lnTo>
                    <a:pt x="283083" y="179451"/>
                  </a:lnTo>
                  <a:lnTo>
                    <a:pt x="283083" y="63373"/>
                  </a:lnTo>
                  <a:lnTo>
                    <a:pt x="63373" y="63373"/>
                  </a:lnTo>
                  <a:lnTo>
                    <a:pt x="63373" y="1794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28" name="Group 128"/>
          <p:cNvGrpSpPr/>
          <p:nvPr/>
        </p:nvGrpSpPr>
        <p:grpSpPr>
          <a:xfrm rot="392636">
            <a:off x="10374966" y="1274242"/>
            <a:ext cx="141529" cy="89738"/>
            <a:chOff x="0" y="0"/>
            <a:chExt cx="283059" cy="179476"/>
          </a:xfrm>
        </p:grpSpPr>
        <p:sp>
          <p:nvSpPr>
            <p:cNvPr id="129" name="Freeform 129"/>
            <p:cNvSpPr/>
            <p:nvPr/>
          </p:nvSpPr>
          <p:spPr>
            <a:xfrm>
              <a:off x="0" y="0"/>
              <a:ext cx="283083" cy="179451"/>
            </a:xfrm>
            <a:custGeom>
              <a:avLst/>
              <a:gdLst/>
              <a:ahLst/>
              <a:cxnLst/>
              <a:rect l="l" t="t" r="r" b="b"/>
              <a:pathLst>
                <a:path w="283083" h="179451">
                  <a:moveTo>
                    <a:pt x="0" y="0"/>
                  </a:moveTo>
                  <a:lnTo>
                    <a:pt x="283083" y="0"/>
                  </a:lnTo>
                  <a:lnTo>
                    <a:pt x="283083" y="179451"/>
                  </a:lnTo>
                  <a:lnTo>
                    <a:pt x="0" y="179451"/>
                  </a:lnTo>
                  <a:close/>
                </a:path>
              </a:pathLst>
            </a:custGeom>
            <a:solidFill>
              <a:srgbClr val="E1707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30" name="Group 130"/>
          <p:cNvGrpSpPr/>
          <p:nvPr/>
        </p:nvGrpSpPr>
        <p:grpSpPr>
          <a:xfrm rot="392636">
            <a:off x="10359111" y="1258387"/>
            <a:ext cx="173239" cy="121447"/>
            <a:chOff x="0" y="0"/>
            <a:chExt cx="346478" cy="242895"/>
          </a:xfrm>
        </p:grpSpPr>
        <p:sp>
          <p:nvSpPr>
            <p:cNvPr id="131" name="Freeform 131"/>
            <p:cNvSpPr/>
            <p:nvPr/>
          </p:nvSpPr>
          <p:spPr>
            <a:xfrm>
              <a:off x="0" y="0"/>
              <a:ext cx="346583" cy="242951"/>
            </a:xfrm>
            <a:custGeom>
              <a:avLst/>
              <a:gdLst/>
              <a:ahLst/>
              <a:cxnLst/>
              <a:rect l="l" t="t" r="r" b="b"/>
              <a:pathLst>
                <a:path w="346583" h="242951">
                  <a:moveTo>
                    <a:pt x="314833" y="242951"/>
                  </a:moveTo>
                  <a:lnTo>
                    <a:pt x="31750" y="242951"/>
                  </a:lnTo>
                  <a:cubicBezTo>
                    <a:pt x="14224" y="242951"/>
                    <a:pt x="0" y="228727"/>
                    <a:pt x="0" y="211201"/>
                  </a:cubicBezTo>
                  <a:lnTo>
                    <a:pt x="0" y="31750"/>
                  </a:lnTo>
                  <a:cubicBezTo>
                    <a:pt x="0" y="14224"/>
                    <a:pt x="14224" y="0"/>
                    <a:pt x="31750" y="0"/>
                  </a:cubicBezTo>
                  <a:lnTo>
                    <a:pt x="314833" y="0"/>
                  </a:lnTo>
                  <a:cubicBezTo>
                    <a:pt x="332359" y="0"/>
                    <a:pt x="346583" y="14224"/>
                    <a:pt x="346583" y="31750"/>
                  </a:cubicBezTo>
                  <a:lnTo>
                    <a:pt x="346583" y="211201"/>
                  </a:lnTo>
                  <a:cubicBezTo>
                    <a:pt x="346583" y="228473"/>
                    <a:pt x="332359" y="242951"/>
                    <a:pt x="314833" y="242951"/>
                  </a:cubicBezTo>
                  <a:close/>
                  <a:moveTo>
                    <a:pt x="63373" y="179451"/>
                  </a:moveTo>
                  <a:lnTo>
                    <a:pt x="283083" y="179451"/>
                  </a:lnTo>
                  <a:lnTo>
                    <a:pt x="283083" y="63373"/>
                  </a:lnTo>
                  <a:lnTo>
                    <a:pt x="63373" y="63373"/>
                  </a:lnTo>
                  <a:lnTo>
                    <a:pt x="63373" y="1794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32" name="Group 132"/>
          <p:cNvGrpSpPr/>
          <p:nvPr/>
        </p:nvGrpSpPr>
        <p:grpSpPr>
          <a:xfrm rot="392636">
            <a:off x="10626884" y="1303140"/>
            <a:ext cx="141529" cy="89738"/>
            <a:chOff x="0" y="0"/>
            <a:chExt cx="283059" cy="179476"/>
          </a:xfrm>
        </p:grpSpPr>
        <p:sp>
          <p:nvSpPr>
            <p:cNvPr id="133" name="Freeform 133"/>
            <p:cNvSpPr/>
            <p:nvPr/>
          </p:nvSpPr>
          <p:spPr>
            <a:xfrm>
              <a:off x="0" y="0"/>
              <a:ext cx="283083" cy="179451"/>
            </a:xfrm>
            <a:custGeom>
              <a:avLst/>
              <a:gdLst/>
              <a:ahLst/>
              <a:cxnLst/>
              <a:rect l="l" t="t" r="r" b="b"/>
              <a:pathLst>
                <a:path w="283083" h="179451">
                  <a:moveTo>
                    <a:pt x="0" y="0"/>
                  </a:moveTo>
                  <a:lnTo>
                    <a:pt x="283083" y="0"/>
                  </a:lnTo>
                  <a:lnTo>
                    <a:pt x="283083" y="179451"/>
                  </a:lnTo>
                  <a:lnTo>
                    <a:pt x="0" y="179451"/>
                  </a:lnTo>
                  <a:close/>
                </a:path>
              </a:pathLst>
            </a:custGeom>
            <a:solidFill>
              <a:srgbClr val="E1707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34" name="Group 134"/>
          <p:cNvGrpSpPr/>
          <p:nvPr/>
        </p:nvGrpSpPr>
        <p:grpSpPr>
          <a:xfrm rot="392636">
            <a:off x="10610925" y="1287273"/>
            <a:ext cx="173239" cy="121447"/>
            <a:chOff x="0" y="0"/>
            <a:chExt cx="346478" cy="242895"/>
          </a:xfrm>
        </p:grpSpPr>
        <p:sp>
          <p:nvSpPr>
            <p:cNvPr id="135" name="Freeform 135"/>
            <p:cNvSpPr/>
            <p:nvPr/>
          </p:nvSpPr>
          <p:spPr>
            <a:xfrm>
              <a:off x="0" y="0"/>
              <a:ext cx="346583" cy="242951"/>
            </a:xfrm>
            <a:custGeom>
              <a:avLst/>
              <a:gdLst/>
              <a:ahLst/>
              <a:cxnLst/>
              <a:rect l="l" t="t" r="r" b="b"/>
              <a:pathLst>
                <a:path w="346583" h="242951">
                  <a:moveTo>
                    <a:pt x="314833" y="242951"/>
                  </a:moveTo>
                  <a:lnTo>
                    <a:pt x="31750" y="242951"/>
                  </a:lnTo>
                  <a:cubicBezTo>
                    <a:pt x="14224" y="242951"/>
                    <a:pt x="0" y="228727"/>
                    <a:pt x="0" y="211201"/>
                  </a:cubicBezTo>
                  <a:lnTo>
                    <a:pt x="0" y="31750"/>
                  </a:lnTo>
                  <a:cubicBezTo>
                    <a:pt x="0" y="14224"/>
                    <a:pt x="14224" y="0"/>
                    <a:pt x="31750" y="0"/>
                  </a:cubicBezTo>
                  <a:lnTo>
                    <a:pt x="314833" y="0"/>
                  </a:lnTo>
                  <a:cubicBezTo>
                    <a:pt x="332359" y="0"/>
                    <a:pt x="346583" y="14224"/>
                    <a:pt x="346583" y="31750"/>
                  </a:cubicBezTo>
                  <a:lnTo>
                    <a:pt x="346583" y="211201"/>
                  </a:lnTo>
                  <a:cubicBezTo>
                    <a:pt x="346583" y="228473"/>
                    <a:pt x="332359" y="242951"/>
                    <a:pt x="314833" y="242951"/>
                  </a:cubicBezTo>
                  <a:close/>
                  <a:moveTo>
                    <a:pt x="63627" y="179451"/>
                  </a:moveTo>
                  <a:lnTo>
                    <a:pt x="283210" y="179451"/>
                  </a:lnTo>
                  <a:lnTo>
                    <a:pt x="283210" y="63373"/>
                  </a:lnTo>
                  <a:lnTo>
                    <a:pt x="63627" y="63373"/>
                  </a:lnTo>
                  <a:lnTo>
                    <a:pt x="63627" y="1794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36" name="Group 136"/>
          <p:cNvGrpSpPr/>
          <p:nvPr/>
        </p:nvGrpSpPr>
        <p:grpSpPr>
          <a:xfrm rot="392636">
            <a:off x="10140315" y="940256"/>
            <a:ext cx="158548" cy="401655"/>
            <a:chOff x="0" y="0"/>
            <a:chExt cx="317096" cy="803309"/>
          </a:xfrm>
        </p:grpSpPr>
        <p:sp>
          <p:nvSpPr>
            <p:cNvPr id="137" name="Freeform 137"/>
            <p:cNvSpPr/>
            <p:nvPr/>
          </p:nvSpPr>
          <p:spPr>
            <a:xfrm>
              <a:off x="0" y="0"/>
              <a:ext cx="317119" cy="803275"/>
            </a:xfrm>
            <a:custGeom>
              <a:avLst/>
              <a:gdLst/>
              <a:ahLst/>
              <a:cxnLst/>
              <a:rect l="l" t="t" r="r" b="b"/>
              <a:pathLst>
                <a:path w="317119" h="803275">
                  <a:moveTo>
                    <a:pt x="0" y="0"/>
                  </a:moveTo>
                  <a:lnTo>
                    <a:pt x="317119" y="0"/>
                  </a:lnTo>
                  <a:lnTo>
                    <a:pt x="317119" y="803275"/>
                  </a:lnTo>
                  <a:lnTo>
                    <a:pt x="0" y="803275"/>
                  </a:lnTo>
                  <a:close/>
                </a:path>
              </a:pathLst>
            </a:custGeom>
            <a:solidFill>
              <a:srgbClr val="000000">
                <a:alpha val="902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38" name="Group 13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39" name="Freeform 13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40" name="Freeform 14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41" name="Freeform 14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42" name="Group 14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43" name="Freeform 14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44" name="Freeform 14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45" name="Freeform 14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46" name="Group 14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47" name="Freeform 14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48" name="Freeform 14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49" name="Freeform 14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50" name="Group 15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51" name="Freeform 15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52" name="Freeform 15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53" name="Freeform 15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54" name="Group 15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55" name="Freeform 15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56" name="Freeform 15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57" name="Freeform 15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58" name="Group 15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59" name="Freeform 15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60" name="Freeform 16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61" name="Freeform 16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62" name="Group 16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63" name="Freeform 16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64" name="Freeform 16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65" name="Freeform 16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66" name="Group 16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67" name="Freeform 16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68" name="Freeform 16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69" name="Freeform 16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70" name="Group 17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71" name="Freeform 17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72" name="Freeform 17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73" name="Freeform 17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74" name="Group 17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75" name="Freeform 17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76" name="Freeform 17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77" name="Freeform 17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78" name="Group 17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79" name="Freeform 17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80" name="Freeform 18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81" name="Freeform 18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82" name="Group 18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83" name="Freeform 18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84" name="Freeform 18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85" name="Freeform 18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86" name="Group 18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87" name="Freeform 18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88" name="Freeform 18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89" name="Freeform 18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90" name="Group 19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91" name="Freeform 19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92" name="Freeform 19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93" name="Freeform 19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94" name="Group 19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95" name="Freeform 19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96" name="Freeform 19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97" name="Freeform 19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98" name="Group 19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99" name="Freeform 19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00" name="Freeform 20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01" name="Freeform 20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02" name="Group 20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03" name="Freeform 20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04" name="Freeform 20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05" name="Freeform 20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06" name="Group 20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07" name="Freeform 20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08" name="Freeform 20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09" name="Freeform 20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10" name="Group 21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11" name="Freeform 21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12" name="Freeform 21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13" name="Freeform 21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14" name="Group 21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15" name="Freeform 21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16" name="Freeform 21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17" name="Freeform 21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18" name="Group 21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19" name="Freeform 21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20" name="Freeform 22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21" name="Freeform 22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22" name="Group 22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23" name="Freeform 22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24" name="Freeform 22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25" name="Freeform 22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26" name="Group 22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27" name="Freeform 22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28" name="Freeform 22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29" name="Freeform 22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30" name="Group 23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31" name="Freeform 23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32" name="Freeform 23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33" name="Freeform 23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34" name="Group 23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35" name="Freeform 23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36" name="Freeform 23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37" name="Freeform 23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38" name="Group 23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39" name="Freeform 23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40" name="Freeform 24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41" name="Freeform 24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42" name="Group 24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43" name="Freeform 24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44" name="Freeform 24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45" name="Freeform 24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46" name="Group 24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47" name="Freeform 24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48" name="Freeform 24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49" name="Freeform 24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50" name="Group 25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51" name="Freeform 25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52" name="Freeform 25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53" name="Freeform 25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54" name="Group 25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55" name="Freeform 25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56" name="Freeform 25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57" name="Freeform 25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58" name="Group 25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59" name="Freeform 25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60" name="Freeform 26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61" name="Freeform 26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62" name="Group 26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63" name="Freeform 26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64" name="Freeform 26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65" name="Freeform 26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66" name="Group 26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67" name="Freeform 26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68" name="Freeform 26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69" name="Freeform 26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70" name="Group 27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71" name="Freeform 27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72" name="Freeform 27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73" name="Freeform 27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74" name="Group 27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75" name="Freeform 27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76" name="Freeform 27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77" name="Freeform 27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78" name="Group 27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79" name="Freeform 27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80" name="Freeform 28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81" name="Freeform 28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82" name="Group 28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83" name="Freeform 28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84" name="Freeform 28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85" name="Freeform 28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86" name="Group 28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87" name="Freeform 28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88" name="Freeform 28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89" name="Freeform 28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90" name="Group 29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91" name="Freeform 29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92" name="Freeform 29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93" name="Freeform 29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94" name="Group 29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95" name="Freeform 29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96" name="Freeform 29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97" name="Freeform 29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98" name="Group 29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99" name="Freeform 29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00" name="Freeform 30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01" name="Freeform 30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02" name="Group 30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303" name="Freeform 30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04" name="Freeform 30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05" name="Freeform 30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06" name="Group 30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307" name="Freeform 30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08" name="Freeform 30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09" name="Freeform 30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10" name="Group 31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311" name="Freeform 31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12" name="Freeform 31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13" name="Freeform 31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14" name="Group 31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315" name="Freeform 31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16" name="Freeform 31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17" name="Freeform 31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18" name="Group 31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319" name="Freeform 31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20" name="Freeform 32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21" name="Freeform 32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22" name="Group 322"/>
          <p:cNvGrpSpPr/>
          <p:nvPr/>
        </p:nvGrpSpPr>
        <p:grpSpPr>
          <a:xfrm>
            <a:off x="1210075" y="7074025"/>
            <a:ext cx="10994600" cy="1009200"/>
            <a:chOff x="0" y="0"/>
            <a:chExt cx="21989200" cy="2018400"/>
          </a:xfrm>
        </p:grpSpPr>
        <p:sp>
          <p:nvSpPr>
            <p:cNvPr id="323" name="Freeform 323"/>
            <p:cNvSpPr/>
            <p:nvPr/>
          </p:nvSpPr>
          <p:spPr>
            <a:xfrm>
              <a:off x="25400" y="25400"/>
              <a:ext cx="21938362" cy="1967484"/>
            </a:xfrm>
            <a:custGeom>
              <a:avLst/>
              <a:gdLst/>
              <a:ahLst/>
              <a:cxnLst/>
              <a:rect l="l" t="t" r="r" b="b"/>
              <a:pathLst>
                <a:path w="21938362" h="1967484">
                  <a:moveTo>
                    <a:pt x="0" y="96139"/>
                  </a:moveTo>
                  <a:cubicBezTo>
                    <a:pt x="0" y="43053"/>
                    <a:pt x="44069" y="0"/>
                    <a:pt x="98425" y="0"/>
                  </a:cubicBezTo>
                  <a:lnTo>
                    <a:pt x="21839937" y="0"/>
                  </a:lnTo>
                  <a:cubicBezTo>
                    <a:pt x="21894293" y="0"/>
                    <a:pt x="21938362" y="43053"/>
                    <a:pt x="21938362" y="96139"/>
                  </a:cubicBezTo>
                  <a:lnTo>
                    <a:pt x="21938362" y="1871345"/>
                  </a:lnTo>
                  <a:cubicBezTo>
                    <a:pt x="21938362" y="1924431"/>
                    <a:pt x="21894293" y="1967484"/>
                    <a:pt x="21839937" y="1967484"/>
                  </a:cubicBezTo>
                  <a:lnTo>
                    <a:pt x="98425" y="1967484"/>
                  </a:lnTo>
                  <a:cubicBezTo>
                    <a:pt x="44069" y="1967484"/>
                    <a:pt x="0" y="1924431"/>
                    <a:pt x="0" y="1871345"/>
                  </a:cubicBezTo>
                  <a:close/>
                </a:path>
              </a:pathLst>
            </a:custGeom>
            <a:solidFill>
              <a:srgbClr val="F3E390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24" name="Freeform 324"/>
            <p:cNvSpPr/>
            <p:nvPr/>
          </p:nvSpPr>
          <p:spPr>
            <a:xfrm>
              <a:off x="0" y="0"/>
              <a:ext cx="21989162" cy="2018284"/>
            </a:xfrm>
            <a:custGeom>
              <a:avLst/>
              <a:gdLst/>
              <a:ahLst/>
              <a:cxnLst/>
              <a:rect l="l" t="t" r="r" b="b"/>
              <a:pathLst>
                <a:path w="21989162" h="2018284">
                  <a:moveTo>
                    <a:pt x="0" y="121539"/>
                  </a:moveTo>
                  <a:cubicBezTo>
                    <a:pt x="0" y="53848"/>
                    <a:pt x="56007" y="0"/>
                    <a:pt x="123825" y="0"/>
                  </a:cubicBezTo>
                  <a:lnTo>
                    <a:pt x="21865337" y="0"/>
                  </a:lnTo>
                  <a:lnTo>
                    <a:pt x="21865337" y="25400"/>
                  </a:lnTo>
                  <a:lnTo>
                    <a:pt x="21865337" y="0"/>
                  </a:lnTo>
                  <a:cubicBezTo>
                    <a:pt x="21933154" y="0"/>
                    <a:pt x="21989162" y="53848"/>
                    <a:pt x="21989162" y="121539"/>
                  </a:cubicBezTo>
                  <a:lnTo>
                    <a:pt x="21963762" y="121539"/>
                  </a:lnTo>
                  <a:lnTo>
                    <a:pt x="21989162" y="121539"/>
                  </a:lnTo>
                  <a:lnTo>
                    <a:pt x="21989162" y="1896745"/>
                  </a:lnTo>
                  <a:lnTo>
                    <a:pt x="21963762" y="1896745"/>
                  </a:lnTo>
                  <a:lnTo>
                    <a:pt x="21989162" y="1896745"/>
                  </a:lnTo>
                  <a:cubicBezTo>
                    <a:pt x="21989162" y="1964436"/>
                    <a:pt x="21933154" y="2018284"/>
                    <a:pt x="21865337" y="2018284"/>
                  </a:cubicBezTo>
                  <a:lnTo>
                    <a:pt x="21865337" y="1992884"/>
                  </a:lnTo>
                  <a:lnTo>
                    <a:pt x="21865337" y="2018284"/>
                  </a:lnTo>
                  <a:lnTo>
                    <a:pt x="123825" y="2018284"/>
                  </a:lnTo>
                  <a:lnTo>
                    <a:pt x="123825" y="1992884"/>
                  </a:lnTo>
                  <a:lnTo>
                    <a:pt x="123825" y="2018284"/>
                  </a:lnTo>
                  <a:cubicBezTo>
                    <a:pt x="56007" y="2018284"/>
                    <a:pt x="0" y="1964436"/>
                    <a:pt x="0" y="1896745"/>
                  </a:cubicBezTo>
                  <a:lnTo>
                    <a:pt x="0" y="121539"/>
                  </a:lnTo>
                  <a:lnTo>
                    <a:pt x="25400" y="121539"/>
                  </a:lnTo>
                  <a:lnTo>
                    <a:pt x="0" y="121539"/>
                  </a:lnTo>
                  <a:moveTo>
                    <a:pt x="50800" y="121539"/>
                  </a:moveTo>
                  <a:lnTo>
                    <a:pt x="50800" y="1896745"/>
                  </a:lnTo>
                  <a:lnTo>
                    <a:pt x="25400" y="1896745"/>
                  </a:lnTo>
                  <a:lnTo>
                    <a:pt x="50800" y="1896745"/>
                  </a:lnTo>
                  <a:cubicBezTo>
                    <a:pt x="50800" y="1935353"/>
                    <a:pt x="82931" y="1967484"/>
                    <a:pt x="123825" y="1967484"/>
                  </a:cubicBezTo>
                  <a:lnTo>
                    <a:pt x="21865337" y="1967484"/>
                  </a:lnTo>
                  <a:cubicBezTo>
                    <a:pt x="21906230" y="1967484"/>
                    <a:pt x="21938362" y="1935226"/>
                    <a:pt x="21938362" y="1896745"/>
                  </a:cubicBezTo>
                  <a:lnTo>
                    <a:pt x="21938362" y="121539"/>
                  </a:lnTo>
                  <a:cubicBezTo>
                    <a:pt x="21938362" y="82931"/>
                    <a:pt x="21906230" y="50800"/>
                    <a:pt x="21865337" y="50800"/>
                  </a:cubicBezTo>
                  <a:lnTo>
                    <a:pt x="123825" y="50800"/>
                  </a:lnTo>
                  <a:lnTo>
                    <a:pt x="123825" y="25400"/>
                  </a:lnTo>
                  <a:lnTo>
                    <a:pt x="123825" y="50800"/>
                  </a:lnTo>
                  <a:cubicBezTo>
                    <a:pt x="82931" y="50800"/>
                    <a:pt x="50800" y="83058"/>
                    <a:pt x="50800" y="121539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25" name="TextBox 325"/>
            <p:cNvSpPr txBox="1"/>
            <p:nvPr/>
          </p:nvSpPr>
          <p:spPr>
            <a:xfrm>
              <a:off x="0" y="0"/>
              <a:ext cx="21989200" cy="20184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>
                <a:lnSpc>
                  <a:spcPts val="3040"/>
                </a:lnSpc>
              </a:pPr>
              <a:r>
                <a:rPr lang="en-US" sz="2533" dirty="0">
                  <a:solidFill>
                    <a:srgbClr val="000000"/>
                  </a:solidFill>
                  <a:latin typeface="Shadows Into Light Two Bold"/>
                </a:rPr>
                <a:t>Grab a post it, type your name and place it on the board.</a:t>
              </a:r>
            </a:p>
          </p:txBody>
        </p:sp>
      </p:grpSp>
      <p:grpSp>
        <p:nvGrpSpPr>
          <p:cNvPr id="327" name="Group 327"/>
          <p:cNvGrpSpPr/>
          <p:nvPr/>
        </p:nvGrpSpPr>
        <p:grpSpPr>
          <a:xfrm>
            <a:off x="2352984" y="463800"/>
            <a:ext cx="7519003" cy="1042203"/>
            <a:chOff x="0" y="0"/>
            <a:chExt cx="15038007" cy="2084405"/>
          </a:xfrm>
        </p:grpSpPr>
        <p:sp>
          <p:nvSpPr>
            <p:cNvPr id="328" name="Freeform 328"/>
            <p:cNvSpPr/>
            <p:nvPr/>
          </p:nvSpPr>
          <p:spPr>
            <a:xfrm>
              <a:off x="152400" y="152400"/>
              <a:ext cx="14733143" cy="1779524"/>
            </a:xfrm>
            <a:custGeom>
              <a:avLst/>
              <a:gdLst/>
              <a:ahLst/>
              <a:cxnLst/>
              <a:rect l="l" t="t" r="r" b="b"/>
              <a:pathLst>
                <a:path w="14733143" h="1779524">
                  <a:moveTo>
                    <a:pt x="4194048" y="59944"/>
                  </a:moveTo>
                  <a:cubicBezTo>
                    <a:pt x="3204464" y="62484"/>
                    <a:pt x="2211451" y="63754"/>
                    <a:pt x="1220470" y="51943"/>
                  </a:cubicBezTo>
                  <a:cubicBezTo>
                    <a:pt x="847090" y="47752"/>
                    <a:pt x="407035" y="71374"/>
                    <a:pt x="16383" y="32512"/>
                  </a:cubicBezTo>
                  <a:cubicBezTo>
                    <a:pt x="371348" y="277368"/>
                    <a:pt x="672973" y="542925"/>
                    <a:pt x="1000125" y="806069"/>
                  </a:cubicBezTo>
                  <a:cubicBezTo>
                    <a:pt x="1023366" y="821436"/>
                    <a:pt x="1028065" y="844931"/>
                    <a:pt x="1011301" y="863600"/>
                  </a:cubicBezTo>
                  <a:cubicBezTo>
                    <a:pt x="672973" y="1168400"/>
                    <a:pt x="351663" y="1481455"/>
                    <a:pt x="0" y="1779524"/>
                  </a:cubicBezTo>
                  <a:cubicBezTo>
                    <a:pt x="587248" y="1773555"/>
                    <a:pt x="1173734" y="1762633"/>
                    <a:pt x="1760220" y="1754632"/>
                  </a:cubicBezTo>
                  <a:cubicBezTo>
                    <a:pt x="4176903" y="1720342"/>
                    <a:pt x="6593713" y="1689481"/>
                    <a:pt x="9011031" y="1670050"/>
                  </a:cubicBezTo>
                  <a:cubicBezTo>
                    <a:pt x="10886059" y="1656080"/>
                    <a:pt x="12796774" y="1598168"/>
                    <a:pt x="14671167" y="1689989"/>
                  </a:cubicBezTo>
                  <a:cubicBezTo>
                    <a:pt x="14441043" y="1490599"/>
                    <a:pt x="14233652" y="1280795"/>
                    <a:pt x="14050390" y="1062355"/>
                  </a:cubicBezTo>
                  <a:cubicBezTo>
                    <a:pt x="13995019" y="995934"/>
                    <a:pt x="13878813" y="899541"/>
                    <a:pt x="13888720" y="820420"/>
                  </a:cubicBezTo>
                  <a:cubicBezTo>
                    <a:pt x="13896594" y="763778"/>
                    <a:pt x="14000226" y="669417"/>
                    <a:pt x="14040486" y="618744"/>
                  </a:cubicBezTo>
                  <a:cubicBezTo>
                    <a:pt x="14111224" y="527431"/>
                    <a:pt x="14189456" y="438404"/>
                    <a:pt x="14274673" y="352298"/>
                  </a:cubicBezTo>
                  <a:cubicBezTo>
                    <a:pt x="14402436" y="222377"/>
                    <a:pt x="14556739" y="103886"/>
                    <a:pt x="14733143" y="0"/>
                  </a:cubicBezTo>
                  <a:cubicBezTo>
                    <a:pt x="13731621" y="0"/>
                    <a:pt x="12730099" y="8509"/>
                    <a:pt x="11729212" y="15240"/>
                  </a:cubicBezTo>
                  <a:cubicBezTo>
                    <a:pt x="9217533" y="33909"/>
                    <a:pt x="6705092" y="54991"/>
                    <a:pt x="4194048" y="60071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29" name="Freeform 329"/>
            <p:cNvSpPr/>
            <p:nvPr/>
          </p:nvSpPr>
          <p:spPr>
            <a:xfrm>
              <a:off x="-12954" y="0"/>
              <a:ext cx="15063724" cy="2085086"/>
            </a:xfrm>
            <a:custGeom>
              <a:avLst/>
              <a:gdLst/>
              <a:ahLst/>
              <a:cxnLst/>
              <a:rect l="l" t="t" r="r" b="b"/>
              <a:pathLst>
                <a:path w="15063724" h="2085086">
                  <a:moveTo>
                    <a:pt x="4359783" y="364744"/>
                  </a:moveTo>
                  <a:cubicBezTo>
                    <a:pt x="3370072" y="367284"/>
                    <a:pt x="2376170" y="368554"/>
                    <a:pt x="1384046" y="356743"/>
                  </a:cubicBezTo>
                  <a:lnTo>
                    <a:pt x="1385824" y="204343"/>
                  </a:lnTo>
                  <a:lnTo>
                    <a:pt x="1384046" y="356743"/>
                  </a:lnTo>
                  <a:cubicBezTo>
                    <a:pt x="1272286" y="355473"/>
                    <a:pt x="1154049" y="356743"/>
                    <a:pt x="1030859" y="358140"/>
                  </a:cubicBezTo>
                  <a:cubicBezTo>
                    <a:pt x="902208" y="359537"/>
                    <a:pt x="768350" y="360934"/>
                    <a:pt x="634873" y="359537"/>
                  </a:cubicBezTo>
                  <a:cubicBezTo>
                    <a:pt x="478028" y="357759"/>
                    <a:pt x="319532" y="351917"/>
                    <a:pt x="166624" y="336677"/>
                  </a:cubicBezTo>
                  <a:lnTo>
                    <a:pt x="181737" y="185039"/>
                  </a:lnTo>
                  <a:lnTo>
                    <a:pt x="268224" y="59563"/>
                  </a:lnTo>
                  <a:cubicBezTo>
                    <a:pt x="534289" y="242951"/>
                    <a:pt x="770255" y="437261"/>
                    <a:pt x="1003173" y="629031"/>
                  </a:cubicBezTo>
                  <a:cubicBezTo>
                    <a:pt x="1088898" y="699643"/>
                    <a:pt x="1174115" y="769747"/>
                    <a:pt x="1261110" y="839597"/>
                  </a:cubicBezTo>
                  <a:lnTo>
                    <a:pt x="1165606" y="958342"/>
                  </a:lnTo>
                  <a:lnTo>
                    <a:pt x="1249807" y="831342"/>
                  </a:lnTo>
                  <a:cubicBezTo>
                    <a:pt x="1321435" y="878713"/>
                    <a:pt x="1378204" y="988822"/>
                    <a:pt x="1307846" y="1094867"/>
                  </a:cubicBezTo>
                  <a:cubicBezTo>
                    <a:pt x="1302385" y="1103122"/>
                    <a:pt x="1296543" y="1110615"/>
                    <a:pt x="1290320" y="1117600"/>
                  </a:cubicBezTo>
                  <a:cubicBezTo>
                    <a:pt x="1286637" y="1121664"/>
                    <a:pt x="1282827" y="1125474"/>
                    <a:pt x="1278763" y="1129157"/>
                  </a:cubicBezTo>
                  <a:cubicBezTo>
                    <a:pt x="1158494" y="1237488"/>
                    <a:pt x="1040384" y="1346962"/>
                    <a:pt x="921258" y="1457198"/>
                  </a:cubicBezTo>
                  <a:cubicBezTo>
                    <a:pt x="802513" y="1567180"/>
                    <a:pt x="682879" y="1678051"/>
                    <a:pt x="560959" y="1787906"/>
                  </a:cubicBezTo>
                  <a:cubicBezTo>
                    <a:pt x="464058" y="1875282"/>
                    <a:pt x="365379" y="1962277"/>
                    <a:pt x="263906" y="2048256"/>
                  </a:cubicBezTo>
                  <a:lnTo>
                    <a:pt x="165354" y="1931924"/>
                  </a:lnTo>
                  <a:lnTo>
                    <a:pt x="163830" y="1779524"/>
                  </a:lnTo>
                  <a:cubicBezTo>
                    <a:pt x="534543" y="1775841"/>
                    <a:pt x="905002" y="1769999"/>
                    <a:pt x="1275969" y="1764284"/>
                  </a:cubicBezTo>
                  <a:cubicBezTo>
                    <a:pt x="1491742" y="1760982"/>
                    <a:pt x="1707642" y="1757553"/>
                    <a:pt x="1923542" y="1754632"/>
                  </a:cubicBezTo>
                  <a:lnTo>
                    <a:pt x="1925574" y="1907032"/>
                  </a:lnTo>
                  <a:lnTo>
                    <a:pt x="1923415" y="1754632"/>
                  </a:lnTo>
                  <a:cubicBezTo>
                    <a:pt x="4340225" y="1720342"/>
                    <a:pt x="6757289" y="1689481"/>
                    <a:pt x="9175115" y="1670050"/>
                  </a:cubicBezTo>
                  <a:lnTo>
                    <a:pt x="9175242" y="1670050"/>
                  </a:lnTo>
                  <a:cubicBezTo>
                    <a:pt x="9598152" y="1666875"/>
                    <a:pt x="10022967" y="1661541"/>
                    <a:pt x="10449306" y="1656080"/>
                  </a:cubicBezTo>
                  <a:cubicBezTo>
                    <a:pt x="10877423" y="1650619"/>
                    <a:pt x="11307064" y="1645158"/>
                    <a:pt x="11736832" y="1641983"/>
                  </a:cubicBezTo>
                  <a:cubicBezTo>
                    <a:pt x="12773787" y="1634236"/>
                    <a:pt x="13813791" y="1639570"/>
                    <a:pt x="14844015" y="1690116"/>
                  </a:cubicBezTo>
                  <a:lnTo>
                    <a:pt x="14836521" y="1842389"/>
                  </a:lnTo>
                  <a:lnTo>
                    <a:pt x="14736699" y="1957578"/>
                  </a:lnTo>
                  <a:cubicBezTo>
                    <a:pt x="14500860" y="1753235"/>
                    <a:pt x="14287754" y="1537716"/>
                    <a:pt x="14098905" y="1312799"/>
                  </a:cubicBezTo>
                  <a:lnTo>
                    <a:pt x="14098651" y="1312545"/>
                  </a:lnTo>
                  <a:cubicBezTo>
                    <a:pt x="14089634" y="1301750"/>
                    <a:pt x="14077443" y="1288796"/>
                    <a:pt x="14059790" y="1270127"/>
                  </a:cubicBezTo>
                  <a:cubicBezTo>
                    <a:pt x="14041501" y="1250823"/>
                    <a:pt x="14018260" y="1226185"/>
                    <a:pt x="13996544" y="1200277"/>
                  </a:cubicBezTo>
                  <a:cubicBezTo>
                    <a:pt x="13971017" y="1169797"/>
                    <a:pt x="13938885" y="1126998"/>
                    <a:pt x="13919327" y="1076706"/>
                  </a:cubicBezTo>
                  <a:cubicBezTo>
                    <a:pt x="13906627" y="1044194"/>
                    <a:pt x="13896721" y="1001776"/>
                    <a:pt x="13902691" y="953897"/>
                  </a:cubicBezTo>
                  <a:cubicBezTo>
                    <a:pt x="13902818" y="953135"/>
                    <a:pt x="13902818" y="952500"/>
                    <a:pt x="13902943" y="951738"/>
                  </a:cubicBezTo>
                  <a:cubicBezTo>
                    <a:pt x="13907135" y="921512"/>
                    <a:pt x="13917549" y="896112"/>
                    <a:pt x="13926567" y="877951"/>
                  </a:cubicBezTo>
                  <a:cubicBezTo>
                    <a:pt x="13957300" y="815721"/>
                    <a:pt x="14018894" y="750951"/>
                    <a:pt x="14048993" y="718185"/>
                  </a:cubicBezTo>
                  <a:cubicBezTo>
                    <a:pt x="14067918" y="697611"/>
                    <a:pt x="14079347" y="685038"/>
                    <a:pt x="14086205" y="676402"/>
                  </a:cubicBezTo>
                  <a:lnTo>
                    <a:pt x="14205585" y="771144"/>
                  </a:lnTo>
                  <a:lnTo>
                    <a:pt x="14085062" y="677799"/>
                  </a:lnTo>
                  <a:cubicBezTo>
                    <a:pt x="14159739" y="581406"/>
                    <a:pt x="14242034" y="487807"/>
                    <a:pt x="14331443" y="397510"/>
                  </a:cubicBezTo>
                  <a:lnTo>
                    <a:pt x="14439773" y="504698"/>
                  </a:lnTo>
                  <a:lnTo>
                    <a:pt x="14331061" y="397891"/>
                  </a:lnTo>
                  <a:cubicBezTo>
                    <a:pt x="14469237" y="257302"/>
                    <a:pt x="14634337" y="130937"/>
                    <a:pt x="14820900" y="21082"/>
                  </a:cubicBezTo>
                  <a:lnTo>
                    <a:pt x="14898497" y="152400"/>
                  </a:lnTo>
                  <a:lnTo>
                    <a:pt x="14898497" y="304800"/>
                  </a:lnTo>
                  <a:cubicBezTo>
                    <a:pt x="14064107" y="304800"/>
                    <a:pt x="13229716" y="310642"/>
                    <a:pt x="12394946" y="316611"/>
                  </a:cubicBezTo>
                  <a:cubicBezTo>
                    <a:pt x="12228449" y="317754"/>
                    <a:pt x="12062078" y="318897"/>
                    <a:pt x="11895581" y="320040"/>
                  </a:cubicBezTo>
                  <a:lnTo>
                    <a:pt x="11894565" y="167640"/>
                  </a:lnTo>
                  <a:lnTo>
                    <a:pt x="11895709" y="320040"/>
                  </a:lnTo>
                  <a:cubicBezTo>
                    <a:pt x="11553443" y="322580"/>
                    <a:pt x="11211052" y="325120"/>
                    <a:pt x="10868660" y="327787"/>
                  </a:cubicBezTo>
                  <a:cubicBezTo>
                    <a:pt x="10526267" y="330454"/>
                    <a:pt x="10183876" y="332994"/>
                    <a:pt x="9841484" y="335534"/>
                  </a:cubicBezTo>
                  <a:cubicBezTo>
                    <a:pt x="8014207" y="349123"/>
                    <a:pt x="6186678" y="361315"/>
                    <a:pt x="4359655" y="364998"/>
                  </a:cubicBezTo>
                  <a:lnTo>
                    <a:pt x="4359401" y="212598"/>
                  </a:lnTo>
                  <a:lnTo>
                    <a:pt x="4359782" y="364998"/>
                  </a:lnTo>
                  <a:moveTo>
                    <a:pt x="4359021" y="60198"/>
                  </a:moveTo>
                  <a:lnTo>
                    <a:pt x="4359147" y="60198"/>
                  </a:lnTo>
                  <a:cubicBezTo>
                    <a:pt x="6185280" y="56515"/>
                    <a:pt x="8012176" y="44323"/>
                    <a:pt x="9839325" y="30734"/>
                  </a:cubicBezTo>
                  <a:cubicBezTo>
                    <a:pt x="10181716" y="28194"/>
                    <a:pt x="10524109" y="25654"/>
                    <a:pt x="10866374" y="22987"/>
                  </a:cubicBezTo>
                  <a:cubicBezTo>
                    <a:pt x="11208639" y="20320"/>
                    <a:pt x="11551030" y="17780"/>
                    <a:pt x="11893423" y="15240"/>
                  </a:cubicBezTo>
                  <a:lnTo>
                    <a:pt x="11893550" y="15240"/>
                  </a:lnTo>
                  <a:cubicBezTo>
                    <a:pt x="12059919" y="14097"/>
                    <a:pt x="12226416" y="12954"/>
                    <a:pt x="12392787" y="11811"/>
                  </a:cubicBezTo>
                  <a:cubicBezTo>
                    <a:pt x="13227431" y="5842"/>
                    <a:pt x="14062965" y="0"/>
                    <a:pt x="14898497" y="0"/>
                  </a:cubicBezTo>
                  <a:cubicBezTo>
                    <a:pt x="14967204" y="0"/>
                    <a:pt x="15027402" y="45974"/>
                    <a:pt x="15045562" y="112395"/>
                  </a:cubicBezTo>
                  <a:cubicBezTo>
                    <a:pt x="15063724" y="178816"/>
                    <a:pt x="15035022" y="248920"/>
                    <a:pt x="14975839" y="283845"/>
                  </a:cubicBezTo>
                  <a:cubicBezTo>
                    <a:pt x="14809342" y="381762"/>
                    <a:pt x="14665960" y="492379"/>
                    <a:pt x="14548611" y="611632"/>
                  </a:cubicBezTo>
                  <a:lnTo>
                    <a:pt x="14548231" y="612013"/>
                  </a:lnTo>
                  <a:cubicBezTo>
                    <a:pt x="14467078" y="694055"/>
                    <a:pt x="14393036" y="778383"/>
                    <a:pt x="14326108" y="864616"/>
                  </a:cubicBezTo>
                  <a:cubicBezTo>
                    <a:pt x="14325727" y="865124"/>
                    <a:pt x="14325346" y="865505"/>
                    <a:pt x="14325091" y="866013"/>
                  </a:cubicBezTo>
                  <a:cubicBezTo>
                    <a:pt x="14309725" y="885444"/>
                    <a:pt x="14289405" y="907415"/>
                    <a:pt x="14273403" y="924814"/>
                  </a:cubicBezTo>
                  <a:cubicBezTo>
                    <a:pt x="14230731" y="971169"/>
                    <a:pt x="14206601" y="999617"/>
                    <a:pt x="14199742" y="1013460"/>
                  </a:cubicBezTo>
                  <a:cubicBezTo>
                    <a:pt x="14199108" y="1014730"/>
                    <a:pt x="14202917" y="1007745"/>
                    <a:pt x="14204823" y="994156"/>
                  </a:cubicBezTo>
                  <a:lnTo>
                    <a:pt x="14054074" y="972820"/>
                  </a:lnTo>
                  <a:lnTo>
                    <a:pt x="14205331" y="991743"/>
                  </a:lnTo>
                  <a:cubicBezTo>
                    <a:pt x="14207362" y="975233"/>
                    <a:pt x="14203299" y="965454"/>
                    <a:pt x="14203680" y="966216"/>
                  </a:cubicBezTo>
                  <a:cubicBezTo>
                    <a:pt x="14204950" y="969518"/>
                    <a:pt x="14211554" y="981710"/>
                    <a:pt x="14230731" y="1004824"/>
                  </a:cubicBezTo>
                  <a:cubicBezTo>
                    <a:pt x="14245209" y="1022223"/>
                    <a:pt x="14261973" y="1040003"/>
                    <a:pt x="14281404" y="1060577"/>
                  </a:cubicBezTo>
                  <a:cubicBezTo>
                    <a:pt x="14297152" y="1077214"/>
                    <a:pt x="14316456" y="1097534"/>
                    <a:pt x="14332712" y="1117092"/>
                  </a:cubicBezTo>
                  <a:lnTo>
                    <a:pt x="14215744" y="1214755"/>
                  </a:lnTo>
                  <a:lnTo>
                    <a:pt x="14332458" y="1116838"/>
                  </a:lnTo>
                  <a:cubicBezTo>
                    <a:pt x="14510258" y="1328674"/>
                    <a:pt x="14711934" y="1532763"/>
                    <a:pt x="14936342" y="1727200"/>
                  </a:cubicBezTo>
                  <a:cubicBezTo>
                    <a:pt x="14985491" y="1769745"/>
                    <a:pt x="15002129" y="1838833"/>
                    <a:pt x="14977999" y="1899158"/>
                  </a:cubicBezTo>
                  <a:cubicBezTo>
                    <a:pt x="14953868" y="1959483"/>
                    <a:pt x="14894052" y="1997837"/>
                    <a:pt x="14829155" y="1994662"/>
                  </a:cubicBezTo>
                  <a:cubicBezTo>
                    <a:pt x="13807439" y="1944624"/>
                    <a:pt x="12774041" y="1939290"/>
                    <a:pt x="11739118" y="1946910"/>
                  </a:cubicBezTo>
                  <a:cubicBezTo>
                    <a:pt x="11310239" y="1950085"/>
                    <a:pt x="10881487" y="1955546"/>
                    <a:pt x="10453243" y="1961007"/>
                  </a:cubicBezTo>
                  <a:cubicBezTo>
                    <a:pt x="10027157" y="1966468"/>
                    <a:pt x="9601454" y="1971802"/>
                    <a:pt x="9177655" y="1974977"/>
                  </a:cubicBezTo>
                  <a:lnTo>
                    <a:pt x="9176512" y="1822577"/>
                  </a:lnTo>
                  <a:lnTo>
                    <a:pt x="9177781" y="1974977"/>
                  </a:lnTo>
                  <a:cubicBezTo>
                    <a:pt x="6760844" y="1994408"/>
                    <a:pt x="4344543" y="2025269"/>
                    <a:pt x="1927860" y="2059559"/>
                  </a:cubicBezTo>
                  <a:lnTo>
                    <a:pt x="1927733" y="2059559"/>
                  </a:lnTo>
                  <a:cubicBezTo>
                    <a:pt x="1712087" y="2062480"/>
                    <a:pt x="1496568" y="2065909"/>
                    <a:pt x="1280668" y="2069211"/>
                  </a:cubicBezTo>
                  <a:cubicBezTo>
                    <a:pt x="909955" y="2074926"/>
                    <a:pt x="538607" y="2080768"/>
                    <a:pt x="166878" y="2084451"/>
                  </a:cubicBezTo>
                  <a:cubicBezTo>
                    <a:pt x="102616" y="2085086"/>
                    <a:pt x="44958" y="2045462"/>
                    <a:pt x="22479" y="1985264"/>
                  </a:cubicBezTo>
                  <a:cubicBezTo>
                    <a:pt x="0" y="1925066"/>
                    <a:pt x="17780" y="1857375"/>
                    <a:pt x="66675" y="1815846"/>
                  </a:cubicBezTo>
                  <a:cubicBezTo>
                    <a:pt x="165227" y="1732280"/>
                    <a:pt x="261493" y="1647444"/>
                    <a:pt x="356870" y="1561592"/>
                  </a:cubicBezTo>
                  <a:cubicBezTo>
                    <a:pt x="477012" y="1453388"/>
                    <a:pt x="595122" y="1344041"/>
                    <a:pt x="714121" y="1233805"/>
                  </a:cubicBezTo>
                  <a:cubicBezTo>
                    <a:pt x="832866" y="1123823"/>
                    <a:pt x="952627" y="1012825"/>
                    <a:pt x="1074674" y="902970"/>
                  </a:cubicBezTo>
                  <a:lnTo>
                    <a:pt x="1176655" y="1016254"/>
                  </a:lnTo>
                  <a:lnTo>
                    <a:pt x="1063117" y="914527"/>
                  </a:lnTo>
                  <a:cubicBezTo>
                    <a:pt x="1059942" y="918083"/>
                    <a:pt x="1056767" y="922147"/>
                    <a:pt x="1053592" y="926846"/>
                  </a:cubicBezTo>
                  <a:cubicBezTo>
                    <a:pt x="1006729" y="997585"/>
                    <a:pt x="1051941" y="1066292"/>
                    <a:pt x="1081278" y="1085723"/>
                  </a:cubicBezTo>
                  <a:cubicBezTo>
                    <a:pt x="1077341" y="1083183"/>
                    <a:pt x="1073658" y="1080389"/>
                    <a:pt x="1069975" y="1077468"/>
                  </a:cubicBezTo>
                  <a:cubicBezTo>
                    <a:pt x="981456" y="1006221"/>
                    <a:pt x="894842" y="934974"/>
                    <a:pt x="809371" y="864616"/>
                  </a:cubicBezTo>
                  <a:cubicBezTo>
                    <a:pt x="575183" y="671576"/>
                    <a:pt x="348869" y="485267"/>
                    <a:pt x="95250" y="310388"/>
                  </a:cubicBezTo>
                  <a:cubicBezTo>
                    <a:pt x="38100" y="270891"/>
                    <a:pt x="14732" y="197739"/>
                    <a:pt x="38735" y="132461"/>
                  </a:cubicBezTo>
                  <a:cubicBezTo>
                    <a:pt x="62738" y="67183"/>
                    <a:pt x="127762" y="26416"/>
                    <a:pt x="196850" y="33274"/>
                  </a:cubicBezTo>
                  <a:cubicBezTo>
                    <a:pt x="337439" y="47244"/>
                    <a:pt x="486156" y="52959"/>
                    <a:pt x="638302" y="54610"/>
                  </a:cubicBezTo>
                  <a:cubicBezTo>
                    <a:pt x="767842" y="56134"/>
                    <a:pt x="898398" y="54610"/>
                    <a:pt x="1027557" y="53213"/>
                  </a:cubicBezTo>
                  <a:cubicBezTo>
                    <a:pt x="1150112" y="51943"/>
                    <a:pt x="1271778" y="50546"/>
                    <a:pt x="1387475" y="51816"/>
                  </a:cubicBezTo>
                  <a:lnTo>
                    <a:pt x="1387602" y="51816"/>
                  </a:lnTo>
                  <a:cubicBezTo>
                    <a:pt x="2377313" y="63627"/>
                    <a:pt x="3369310" y="62357"/>
                    <a:pt x="4358894" y="59817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30" name="Group 330"/>
          <p:cNvGrpSpPr/>
          <p:nvPr/>
        </p:nvGrpSpPr>
        <p:grpSpPr>
          <a:xfrm>
            <a:off x="2400001" y="527300"/>
            <a:ext cx="7392003" cy="915203"/>
            <a:chOff x="0" y="0"/>
            <a:chExt cx="14784007" cy="1830405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331" name="Freeform 331"/>
            <p:cNvSpPr/>
            <p:nvPr/>
          </p:nvSpPr>
          <p:spPr>
            <a:xfrm>
              <a:off x="25400" y="25400"/>
              <a:ext cx="14733143" cy="1779524"/>
            </a:xfrm>
            <a:custGeom>
              <a:avLst/>
              <a:gdLst/>
              <a:ahLst/>
              <a:cxnLst/>
              <a:rect l="l" t="t" r="r" b="b"/>
              <a:pathLst>
                <a:path w="14733143" h="1779524">
                  <a:moveTo>
                    <a:pt x="4194048" y="59944"/>
                  </a:moveTo>
                  <a:cubicBezTo>
                    <a:pt x="3204464" y="62484"/>
                    <a:pt x="2211451" y="63754"/>
                    <a:pt x="1220470" y="51943"/>
                  </a:cubicBezTo>
                  <a:cubicBezTo>
                    <a:pt x="847090" y="47752"/>
                    <a:pt x="407035" y="71374"/>
                    <a:pt x="16383" y="32512"/>
                  </a:cubicBezTo>
                  <a:cubicBezTo>
                    <a:pt x="371348" y="277368"/>
                    <a:pt x="672973" y="542925"/>
                    <a:pt x="1000125" y="806069"/>
                  </a:cubicBezTo>
                  <a:cubicBezTo>
                    <a:pt x="1023366" y="821436"/>
                    <a:pt x="1028065" y="844931"/>
                    <a:pt x="1011301" y="863600"/>
                  </a:cubicBezTo>
                  <a:cubicBezTo>
                    <a:pt x="672973" y="1168400"/>
                    <a:pt x="351663" y="1481455"/>
                    <a:pt x="0" y="1779524"/>
                  </a:cubicBezTo>
                  <a:cubicBezTo>
                    <a:pt x="587248" y="1773555"/>
                    <a:pt x="1173734" y="1762633"/>
                    <a:pt x="1760220" y="1754632"/>
                  </a:cubicBezTo>
                  <a:cubicBezTo>
                    <a:pt x="4176903" y="1720342"/>
                    <a:pt x="6593713" y="1689481"/>
                    <a:pt x="9011031" y="1670050"/>
                  </a:cubicBezTo>
                  <a:cubicBezTo>
                    <a:pt x="10886059" y="1656080"/>
                    <a:pt x="12796774" y="1598168"/>
                    <a:pt x="14671167" y="1689989"/>
                  </a:cubicBezTo>
                  <a:cubicBezTo>
                    <a:pt x="14441043" y="1490599"/>
                    <a:pt x="14233652" y="1280795"/>
                    <a:pt x="14050390" y="1062355"/>
                  </a:cubicBezTo>
                  <a:cubicBezTo>
                    <a:pt x="13995019" y="995934"/>
                    <a:pt x="13878813" y="899541"/>
                    <a:pt x="13888720" y="820420"/>
                  </a:cubicBezTo>
                  <a:cubicBezTo>
                    <a:pt x="13896594" y="763778"/>
                    <a:pt x="14000226" y="669417"/>
                    <a:pt x="14040486" y="618744"/>
                  </a:cubicBezTo>
                  <a:cubicBezTo>
                    <a:pt x="14111224" y="527431"/>
                    <a:pt x="14189456" y="438404"/>
                    <a:pt x="14274673" y="352298"/>
                  </a:cubicBezTo>
                  <a:cubicBezTo>
                    <a:pt x="14402436" y="222377"/>
                    <a:pt x="14556739" y="103886"/>
                    <a:pt x="14733143" y="0"/>
                  </a:cubicBezTo>
                  <a:cubicBezTo>
                    <a:pt x="13731621" y="0"/>
                    <a:pt x="12730099" y="8509"/>
                    <a:pt x="11729212" y="15240"/>
                  </a:cubicBezTo>
                  <a:cubicBezTo>
                    <a:pt x="9217533" y="33909"/>
                    <a:pt x="6705092" y="54991"/>
                    <a:pt x="4194048" y="60071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32" name="Freeform 332"/>
            <p:cNvSpPr/>
            <p:nvPr/>
          </p:nvSpPr>
          <p:spPr>
            <a:xfrm>
              <a:off x="-2032" y="0"/>
              <a:ext cx="14788134" cy="1830451"/>
            </a:xfrm>
            <a:custGeom>
              <a:avLst/>
              <a:gdLst/>
              <a:ahLst/>
              <a:cxnLst/>
              <a:rect l="l" t="t" r="r" b="b"/>
              <a:pathLst>
                <a:path w="14788134" h="1830451">
                  <a:moveTo>
                    <a:pt x="4221607" y="110744"/>
                  </a:moveTo>
                  <a:cubicBezTo>
                    <a:pt x="3231896" y="113284"/>
                    <a:pt x="2238883" y="114554"/>
                    <a:pt x="1247648" y="102743"/>
                  </a:cubicBezTo>
                  <a:lnTo>
                    <a:pt x="1247902" y="77343"/>
                  </a:lnTo>
                  <a:lnTo>
                    <a:pt x="1247648" y="102743"/>
                  </a:lnTo>
                  <a:cubicBezTo>
                    <a:pt x="1134237" y="101473"/>
                    <a:pt x="1014476" y="102743"/>
                    <a:pt x="891667" y="104140"/>
                  </a:cubicBezTo>
                  <a:cubicBezTo>
                    <a:pt x="762762" y="105537"/>
                    <a:pt x="630301" y="106934"/>
                    <a:pt x="498475" y="105537"/>
                  </a:cubicBezTo>
                  <a:cubicBezTo>
                    <a:pt x="343535" y="103632"/>
                    <a:pt x="189103" y="97917"/>
                    <a:pt x="41402" y="83185"/>
                  </a:cubicBezTo>
                  <a:lnTo>
                    <a:pt x="43942" y="57912"/>
                  </a:lnTo>
                  <a:lnTo>
                    <a:pt x="58293" y="36957"/>
                  </a:lnTo>
                  <a:cubicBezTo>
                    <a:pt x="319024" y="216916"/>
                    <a:pt x="551053" y="407797"/>
                    <a:pt x="784479" y="600075"/>
                  </a:cubicBezTo>
                  <a:cubicBezTo>
                    <a:pt x="870077" y="670560"/>
                    <a:pt x="955929" y="741172"/>
                    <a:pt x="1043559" y="811657"/>
                  </a:cubicBezTo>
                  <a:lnTo>
                    <a:pt x="1027684" y="831469"/>
                  </a:lnTo>
                  <a:lnTo>
                    <a:pt x="1041654" y="810260"/>
                  </a:lnTo>
                  <a:cubicBezTo>
                    <a:pt x="1071245" y="829818"/>
                    <a:pt x="1085469" y="865378"/>
                    <a:pt x="1064006" y="897763"/>
                  </a:cubicBezTo>
                  <a:cubicBezTo>
                    <a:pt x="1062101" y="900557"/>
                    <a:pt x="1060069" y="903351"/>
                    <a:pt x="1057783" y="905891"/>
                  </a:cubicBezTo>
                  <a:cubicBezTo>
                    <a:pt x="1057148" y="906526"/>
                    <a:pt x="1056513" y="907161"/>
                    <a:pt x="1055878" y="907796"/>
                  </a:cubicBezTo>
                  <a:cubicBezTo>
                    <a:pt x="934847" y="1016762"/>
                    <a:pt x="816102" y="1126871"/>
                    <a:pt x="697103" y="1236980"/>
                  </a:cubicBezTo>
                  <a:cubicBezTo>
                    <a:pt x="578104" y="1347089"/>
                    <a:pt x="459232" y="1457325"/>
                    <a:pt x="338074" y="1566418"/>
                  </a:cubicBezTo>
                  <a:cubicBezTo>
                    <a:pt x="241808" y="1653159"/>
                    <a:pt x="144145" y="1739265"/>
                    <a:pt x="43942" y="1824228"/>
                  </a:cubicBezTo>
                  <a:lnTo>
                    <a:pt x="27432" y="1804924"/>
                  </a:lnTo>
                  <a:lnTo>
                    <a:pt x="27178" y="1779524"/>
                  </a:lnTo>
                  <a:cubicBezTo>
                    <a:pt x="398272" y="1775841"/>
                    <a:pt x="769112" y="1769999"/>
                    <a:pt x="1139952" y="1764284"/>
                  </a:cubicBezTo>
                  <a:cubicBezTo>
                    <a:pt x="1355725" y="1760982"/>
                    <a:pt x="1571498" y="1757553"/>
                    <a:pt x="1787271" y="1754632"/>
                  </a:cubicBezTo>
                  <a:lnTo>
                    <a:pt x="1787652" y="1780032"/>
                  </a:lnTo>
                  <a:lnTo>
                    <a:pt x="1787271" y="1754632"/>
                  </a:lnTo>
                  <a:cubicBezTo>
                    <a:pt x="4203954" y="1720342"/>
                    <a:pt x="6620764" y="1689481"/>
                    <a:pt x="9038209" y="1670050"/>
                  </a:cubicBezTo>
                  <a:cubicBezTo>
                    <a:pt x="9461500" y="1666875"/>
                    <a:pt x="9886696" y="1661541"/>
                    <a:pt x="10312908" y="1656080"/>
                  </a:cubicBezTo>
                  <a:cubicBezTo>
                    <a:pt x="10741152" y="1650619"/>
                    <a:pt x="11170285" y="1645158"/>
                    <a:pt x="11599799" y="1641983"/>
                  </a:cubicBezTo>
                  <a:cubicBezTo>
                    <a:pt x="12635865" y="1634236"/>
                    <a:pt x="13673201" y="1639697"/>
                    <a:pt x="14699743" y="1689862"/>
                  </a:cubicBezTo>
                  <a:lnTo>
                    <a:pt x="14698471" y="1715262"/>
                  </a:lnTo>
                  <a:lnTo>
                    <a:pt x="14681835" y="1734439"/>
                  </a:lnTo>
                  <a:cubicBezTo>
                    <a:pt x="14450821" y="1534160"/>
                    <a:pt x="14242415" y="1323467"/>
                    <a:pt x="14058138" y="1104011"/>
                  </a:cubicBezTo>
                  <a:cubicBezTo>
                    <a:pt x="14046072" y="1089660"/>
                    <a:pt x="14030960" y="1073531"/>
                    <a:pt x="14014070" y="1055751"/>
                  </a:cubicBezTo>
                  <a:cubicBezTo>
                    <a:pt x="13995272" y="1035939"/>
                    <a:pt x="13974699" y="1014222"/>
                    <a:pt x="13956157" y="991870"/>
                  </a:cubicBezTo>
                  <a:cubicBezTo>
                    <a:pt x="13920471" y="949071"/>
                    <a:pt x="13884147" y="895731"/>
                    <a:pt x="13890879" y="842772"/>
                  </a:cubicBezTo>
                  <a:lnTo>
                    <a:pt x="13890879" y="842391"/>
                  </a:lnTo>
                  <a:cubicBezTo>
                    <a:pt x="13897992" y="791337"/>
                    <a:pt x="13962253" y="723265"/>
                    <a:pt x="14004672" y="677291"/>
                  </a:cubicBezTo>
                  <a:cubicBezTo>
                    <a:pt x="14022324" y="658114"/>
                    <a:pt x="14037564" y="641477"/>
                    <a:pt x="14047978" y="628396"/>
                  </a:cubicBezTo>
                  <a:lnTo>
                    <a:pt x="14067918" y="644144"/>
                  </a:lnTo>
                  <a:lnTo>
                    <a:pt x="14047851" y="628523"/>
                  </a:lnTo>
                  <a:cubicBezTo>
                    <a:pt x="14119352" y="536321"/>
                    <a:pt x="14198220" y="446659"/>
                    <a:pt x="14284072" y="359791"/>
                  </a:cubicBezTo>
                  <a:lnTo>
                    <a:pt x="14302105" y="377698"/>
                  </a:lnTo>
                  <a:lnTo>
                    <a:pt x="14283945" y="359918"/>
                  </a:lnTo>
                  <a:cubicBezTo>
                    <a:pt x="14413484" y="228219"/>
                    <a:pt x="14569568" y="108458"/>
                    <a:pt x="14747747" y="3556"/>
                  </a:cubicBezTo>
                  <a:lnTo>
                    <a:pt x="14760575" y="25400"/>
                  </a:lnTo>
                  <a:lnTo>
                    <a:pt x="14760575" y="50800"/>
                  </a:lnTo>
                  <a:cubicBezTo>
                    <a:pt x="13925677" y="50800"/>
                    <a:pt x="13090779" y="56642"/>
                    <a:pt x="12256134" y="62611"/>
                  </a:cubicBezTo>
                  <a:cubicBezTo>
                    <a:pt x="12089638" y="63754"/>
                    <a:pt x="11923268" y="64897"/>
                    <a:pt x="11756770" y="66040"/>
                  </a:cubicBezTo>
                  <a:lnTo>
                    <a:pt x="11756644" y="40640"/>
                  </a:lnTo>
                  <a:lnTo>
                    <a:pt x="11756770" y="66040"/>
                  </a:lnTo>
                  <a:cubicBezTo>
                    <a:pt x="11414379" y="68580"/>
                    <a:pt x="11072114" y="71120"/>
                    <a:pt x="10729721" y="73787"/>
                  </a:cubicBezTo>
                  <a:cubicBezTo>
                    <a:pt x="10387330" y="76454"/>
                    <a:pt x="10044938" y="78994"/>
                    <a:pt x="9702545" y="81534"/>
                  </a:cubicBezTo>
                  <a:cubicBezTo>
                    <a:pt x="7875524" y="94869"/>
                    <a:pt x="6048248" y="107061"/>
                    <a:pt x="4221607" y="110744"/>
                  </a:cubicBezTo>
                  <a:lnTo>
                    <a:pt x="4221607" y="85344"/>
                  </a:lnTo>
                  <a:lnTo>
                    <a:pt x="4221734" y="110744"/>
                  </a:lnTo>
                  <a:moveTo>
                    <a:pt x="4221607" y="59944"/>
                  </a:moveTo>
                  <a:cubicBezTo>
                    <a:pt x="6048121" y="56261"/>
                    <a:pt x="7875270" y="44069"/>
                    <a:pt x="9702546" y="30480"/>
                  </a:cubicBezTo>
                  <a:cubicBezTo>
                    <a:pt x="10044938" y="27940"/>
                    <a:pt x="10387330" y="25400"/>
                    <a:pt x="10729595" y="22733"/>
                  </a:cubicBezTo>
                  <a:cubicBezTo>
                    <a:pt x="11071860" y="20066"/>
                    <a:pt x="11414252" y="17526"/>
                    <a:pt x="11756644" y="14986"/>
                  </a:cubicBezTo>
                  <a:cubicBezTo>
                    <a:pt x="11923014" y="13843"/>
                    <a:pt x="12089511" y="12700"/>
                    <a:pt x="12256008" y="11557"/>
                  </a:cubicBezTo>
                  <a:cubicBezTo>
                    <a:pt x="13090397" y="5842"/>
                    <a:pt x="13925550" y="0"/>
                    <a:pt x="14760575" y="0"/>
                  </a:cubicBezTo>
                  <a:cubicBezTo>
                    <a:pt x="14772005" y="0"/>
                    <a:pt x="14782038" y="7620"/>
                    <a:pt x="14785086" y="18669"/>
                  </a:cubicBezTo>
                  <a:cubicBezTo>
                    <a:pt x="14788134" y="29718"/>
                    <a:pt x="14783308" y="41402"/>
                    <a:pt x="14773402" y="47244"/>
                  </a:cubicBezTo>
                  <a:cubicBezTo>
                    <a:pt x="14598650" y="150114"/>
                    <a:pt x="14446122" y="267335"/>
                    <a:pt x="14320138" y="395478"/>
                  </a:cubicBezTo>
                  <a:cubicBezTo>
                    <a:pt x="14235557" y="480949"/>
                    <a:pt x="14158087" y="569087"/>
                    <a:pt x="14087983" y="659638"/>
                  </a:cubicBezTo>
                  <a:lnTo>
                    <a:pt x="14087856" y="659892"/>
                  </a:lnTo>
                  <a:cubicBezTo>
                    <a:pt x="14076044" y="674751"/>
                    <a:pt x="14059408" y="692912"/>
                    <a:pt x="14042136" y="711581"/>
                  </a:cubicBezTo>
                  <a:cubicBezTo>
                    <a:pt x="13993113" y="764921"/>
                    <a:pt x="13945615" y="818388"/>
                    <a:pt x="13941297" y="849376"/>
                  </a:cubicBezTo>
                  <a:lnTo>
                    <a:pt x="13916152" y="845820"/>
                  </a:lnTo>
                  <a:lnTo>
                    <a:pt x="13941297" y="848995"/>
                  </a:lnTo>
                  <a:cubicBezTo>
                    <a:pt x="13937741" y="877570"/>
                    <a:pt x="13958315" y="915035"/>
                    <a:pt x="13995272" y="959231"/>
                  </a:cubicBezTo>
                  <a:cubicBezTo>
                    <a:pt x="14012799" y="980186"/>
                    <a:pt x="14032230" y="1000760"/>
                    <a:pt x="14051153" y="1020826"/>
                  </a:cubicBezTo>
                  <a:cubicBezTo>
                    <a:pt x="14067663" y="1038352"/>
                    <a:pt x="14084045" y="1055624"/>
                    <a:pt x="14097254" y="1071499"/>
                  </a:cubicBezTo>
                  <a:lnTo>
                    <a:pt x="14077695" y="1087755"/>
                  </a:lnTo>
                  <a:lnTo>
                    <a:pt x="14097127" y="1071372"/>
                  </a:lnTo>
                  <a:cubicBezTo>
                    <a:pt x="14279499" y="1288669"/>
                    <a:pt x="14486001" y="1497457"/>
                    <a:pt x="14715109" y="1696085"/>
                  </a:cubicBezTo>
                  <a:cubicBezTo>
                    <a:pt x="14723237" y="1703197"/>
                    <a:pt x="14726031" y="1714627"/>
                    <a:pt x="14722093" y="1724787"/>
                  </a:cubicBezTo>
                  <a:cubicBezTo>
                    <a:pt x="14718157" y="1734947"/>
                    <a:pt x="14708124" y="1741170"/>
                    <a:pt x="14697329" y="1740662"/>
                  </a:cubicBezTo>
                  <a:cubicBezTo>
                    <a:pt x="13672058" y="1690497"/>
                    <a:pt x="12635865" y="1685036"/>
                    <a:pt x="11600180" y="1692783"/>
                  </a:cubicBezTo>
                  <a:cubicBezTo>
                    <a:pt x="11170920" y="1695958"/>
                    <a:pt x="10741787" y="1701419"/>
                    <a:pt x="10313543" y="1706880"/>
                  </a:cubicBezTo>
                  <a:cubicBezTo>
                    <a:pt x="9887331" y="1712341"/>
                    <a:pt x="9462007" y="1717675"/>
                    <a:pt x="9038590" y="1720850"/>
                  </a:cubicBezTo>
                  <a:lnTo>
                    <a:pt x="9038463" y="1695450"/>
                  </a:lnTo>
                  <a:lnTo>
                    <a:pt x="9038717" y="1720850"/>
                  </a:lnTo>
                  <a:cubicBezTo>
                    <a:pt x="6621399" y="1740281"/>
                    <a:pt x="4204716" y="1771142"/>
                    <a:pt x="1788033" y="1805432"/>
                  </a:cubicBezTo>
                  <a:cubicBezTo>
                    <a:pt x="1572260" y="1808353"/>
                    <a:pt x="1356614" y="1811782"/>
                    <a:pt x="1140841" y="1815084"/>
                  </a:cubicBezTo>
                  <a:cubicBezTo>
                    <a:pt x="770001" y="1820799"/>
                    <a:pt x="399034" y="1826641"/>
                    <a:pt x="27686" y="1830324"/>
                  </a:cubicBezTo>
                  <a:cubicBezTo>
                    <a:pt x="17018" y="1830451"/>
                    <a:pt x="7366" y="1823847"/>
                    <a:pt x="3683" y="1813814"/>
                  </a:cubicBezTo>
                  <a:cubicBezTo>
                    <a:pt x="0" y="1803781"/>
                    <a:pt x="2921" y="1792478"/>
                    <a:pt x="11049" y="1785620"/>
                  </a:cubicBezTo>
                  <a:cubicBezTo>
                    <a:pt x="110744" y="1701038"/>
                    <a:pt x="208026" y="1615313"/>
                    <a:pt x="304038" y="1528826"/>
                  </a:cubicBezTo>
                  <a:cubicBezTo>
                    <a:pt x="424942" y="1419987"/>
                    <a:pt x="543687" y="1310005"/>
                    <a:pt x="662559" y="1199769"/>
                  </a:cubicBezTo>
                  <a:cubicBezTo>
                    <a:pt x="781431" y="1089533"/>
                    <a:pt x="900557" y="979297"/>
                    <a:pt x="1021842" y="870077"/>
                  </a:cubicBezTo>
                  <a:lnTo>
                    <a:pt x="1038860" y="889000"/>
                  </a:lnTo>
                  <a:lnTo>
                    <a:pt x="1019937" y="872109"/>
                  </a:lnTo>
                  <a:cubicBezTo>
                    <a:pt x="1020699" y="871347"/>
                    <a:pt x="1021207" y="870585"/>
                    <a:pt x="1021715" y="869823"/>
                  </a:cubicBezTo>
                  <a:cubicBezTo>
                    <a:pt x="1023620" y="866902"/>
                    <a:pt x="1026414" y="861187"/>
                    <a:pt x="1013587" y="852678"/>
                  </a:cubicBezTo>
                  <a:cubicBezTo>
                    <a:pt x="1012952" y="852297"/>
                    <a:pt x="1012317" y="851789"/>
                    <a:pt x="1011682" y="851281"/>
                  </a:cubicBezTo>
                  <a:cubicBezTo>
                    <a:pt x="923798" y="780669"/>
                    <a:pt x="837819" y="709803"/>
                    <a:pt x="752221" y="639318"/>
                  </a:cubicBezTo>
                  <a:cubicBezTo>
                    <a:pt x="518541" y="446913"/>
                    <a:pt x="288163" y="257302"/>
                    <a:pt x="29464" y="78867"/>
                  </a:cubicBezTo>
                  <a:cubicBezTo>
                    <a:pt x="19939" y="72263"/>
                    <a:pt x="16002" y="60071"/>
                    <a:pt x="20066" y="49149"/>
                  </a:cubicBezTo>
                  <a:cubicBezTo>
                    <a:pt x="24130" y="38227"/>
                    <a:pt x="34925" y="31496"/>
                    <a:pt x="46482" y="32639"/>
                  </a:cubicBezTo>
                  <a:cubicBezTo>
                    <a:pt x="192024" y="47117"/>
                    <a:pt x="344932" y="52959"/>
                    <a:pt x="498983" y="54610"/>
                  </a:cubicBezTo>
                  <a:cubicBezTo>
                    <a:pt x="630174" y="56134"/>
                    <a:pt x="762127" y="54610"/>
                    <a:pt x="891032" y="53213"/>
                  </a:cubicBezTo>
                  <a:cubicBezTo>
                    <a:pt x="1013841" y="51943"/>
                    <a:pt x="1134110" y="50546"/>
                    <a:pt x="1248156" y="51816"/>
                  </a:cubicBezTo>
                  <a:cubicBezTo>
                    <a:pt x="2238883" y="63627"/>
                    <a:pt x="3231642" y="62357"/>
                    <a:pt x="4221353" y="59817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de-DE" sz="1200"/>
            </a:p>
          </p:txBody>
        </p:sp>
      </p:grpSp>
      <p:sp>
        <p:nvSpPr>
          <p:cNvPr id="333" name="TextBox 333"/>
          <p:cNvSpPr txBox="1"/>
          <p:nvPr/>
        </p:nvSpPr>
        <p:spPr>
          <a:xfrm>
            <a:off x="3095082" y="623162"/>
            <a:ext cx="5994400" cy="692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20"/>
              </a:lnSpc>
            </a:pPr>
            <a:r>
              <a:rPr lang="en-US" sz="2267" dirty="0">
                <a:solidFill>
                  <a:schemeClr val="bg1"/>
                </a:solidFill>
                <a:latin typeface="Shadows Into Light Two Bold"/>
              </a:rPr>
              <a:t>ZSL-</a:t>
            </a:r>
            <a:r>
              <a:rPr lang="en-US" sz="2267" dirty="0" err="1">
                <a:solidFill>
                  <a:schemeClr val="bg1"/>
                </a:solidFill>
                <a:latin typeface="Shadows Into Light Two Bold"/>
              </a:rPr>
              <a:t>Basisangebote</a:t>
            </a:r>
            <a:r>
              <a:rPr lang="en-US" sz="2267" dirty="0">
                <a:solidFill>
                  <a:schemeClr val="bg1"/>
                </a:solidFill>
                <a:latin typeface="Shadows Into Light Two Bold"/>
              </a:rPr>
              <a:t> der </a:t>
            </a:r>
            <a:r>
              <a:rPr lang="en-US" sz="2267" dirty="0" err="1">
                <a:solidFill>
                  <a:schemeClr val="bg1"/>
                </a:solidFill>
                <a:latin typeface="Shadows Into Light Two Bold"/>
              </a:rPr>
              <a:t>Fächer</a:t>
            </a:r>
            <a:r>
              <a:rPr lang="en-US" sz="2267" dirty="0">
                <a:solidFill>
                  <a:schemeClr val="bg1"/>
                </a:solidFill>
                <a:latin typeface="Shadows Into Light Two Bold"/>
              </a:rPr>
              <a:t> </a:t>
            </a:r>
            <a:r>
              <a:rPr lang="en-US" sz="2267" dirty="0" err="1">
                <a:solidFill>
                  <a:schemeClr val="bg1"/>
                </a:solidFill>
                <a:latin typeface="Shadows Into Light Two Bold"/>
              </a:rPr>
              <a:t>Evangelische</a:t>
            </a:r>
            <a:r>
              <a:rPr lang="en-US" sz="2267" dirty="0">
                <a:solidFill>
                  <a:schemeClr val="bg1"/>
                </a:solidFill>
                <a:latin typeface="Shadows Into Light Two Bold"/>
              </a:rPr>
              <a:t> und </a:t>
            </a:r>
            <a:r>
              <a:rPr lang="en-US" sz="2267" dirty="0" err="1">
                <a:solidFill>
                  <a:schemeClr val="bg1"/>
                </a:solidFill>
                <a:latin typeface="Shadows Into Light Two Bold"/>
              </a:rPr>
              <a:t>Katholische</a:t>
            </a:r>
            <a:r>
              <a:rPr lang="en-US" sz="2267" dirty="0">
                <a:solidFill>
                  <a:schemeClr val="bg1"/>
                </a:solidFill>
                <a:latin typeface="Shadows Into Light Two Bold"/>
              </a:rPr>
              <a:t> Religion </a:t>
            </a:r>
            <a:r>
              <a:rPr lang="en-US" sz="2267" dirty="0" err="1">
                <a:solidFill>
                  <a:schemeClr val="bg1"/>
                </a:solidFill>
                <a:latin typeface="Shadows Into Light Two Bold"/>
              </a:rPr>
              <a:t>Grundschule</a:t>
            </a:r>
            <a:endParaRPr lang="en-US" sz="2267" dirty="0">
              <a:solidFill>
                <a:schemeClr val="bg1"/>
              </a:solidFill>
              <a:latin typeface="Shadows Into Light Two Bold"/>
            </a:endParaRPr>
          </a:p>
        </p:txBody>
      </p:sp>
      <p:sp>
        <p:nvSpPr>
          <p:cNvPr id="334" name="TextBox 334"/>
          <p:cNvSpPr txBox="1"/>
          <p:nvPr/>
        </p:nvSpPr>
        <p:spPr>
          <a:xfrm>
            <a:off x="6092282" y="1804701"/>
            <a:ext cx="5519910" cy="9746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de-DE" sz="1200" b="1" dirty="0">
                <a:latin typeface="Avenir Next LT Pro" panose="020B0504020202020204" pitchFamily="34" charset="0"/>
                <a:ea typeface="Aptos" panose="020B0004020202020204" pitchFamily="34" charset="0"/>
              </a:rPr>
              <a:t>Das Kirchenjahr - Ev. und kath. Feste im Fokus einer 'Schatzsuche‘</a:t>
            </a:r>
          </a:p>
          <a:p>
            <a:pPr algn="ctr"/>
            <a:endParaRPr lang="de-DE" sz="1200" kern="0" dirty="0">
              <a:latin typeface="Avenir Next LT Pro" panose="020B05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23.02.2027 15.00 – 17.00 Uhr (online)</a:t>
            </a:r>
            <a:endParaRPr lang="de-DE" sz="1200" kern="100" dirty="0"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de-DE" sz="1200" dirty="0"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Sabine Fischer, Michaela Maas</a:t>
            </a:r>
          </a:p>
          <a:p>
            <a:pPr algn="ctr"/>
            <a:r>
              <a:rPr lang="de-DE" sz="1200" dirty="0">
                <a:solidFill>
                  <a:srgbClr val="000000"/>
                </a:solidFill>
                <a:latin typeface="Avenir Next LT Pro" panose="020B0504020202020204" pitchFamily="34" charset="0"/>
                <a:cs typeface="Times New Roman" panose="02020603050405020304" pitchFamily="18" charset="0"/>
              </a:rPr>
              <a:t>LFB-Online-Nummer: VD7ZMV</a:t>
            </a:r>
            <a:endParaRPr lang="en-US" sz="2533" dirty="0">
              <a:solidFill>
                <a:srgbClr val="000000"/>
              </a:solidFill>
              <a:latin typeface="Avenir Next LT Pro" panose="020B0504020202020204" pitchFamily="34" charset="0"/>
            </a:endParaRPr>
          </a:p>
        </p:txBody>
      </p:sp>
      <p:pic>
        <p:nvPicPr>
          <p:cNvPr id="65" name="Grafik 64">
            <a:extLst>
              <a:ext uri="{FF2B5EF4-FFF2-40B4-BE49-F238E27FC236}">
                <a16:creationId xmlns:a16="http://schemas.microsoft.com/office/drawing/2014/main" id="{BCBEFABE-8229-4B24-64B5-8C39176C9C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633" y="646805"/>
            <a:ext cx="1833495" cy="533711"/>
          </a:xfrm>
          <a:prstGeom prst="rect">
            <a:avLst/>
          </a:prstGeom>
        </p:spPr>
      </p:pic>
      <p:grpSp>
        <p:nvGrpSpPr>
          <p:cNvPr id="50" name="Group 10">
            <a:extLst>
              <a:ext uri="{FF2B5EF4-FFF2-40B4-BE49-F238E27FC236}">
                <a16:creationId xmlns:a16="http://schemas.microsoft.com/office/drawing/2014/main" id="{DCB61789-08F0-4344-4A22-2B8DA384CEA6}"/>
              </a:ext>
            </a:extLst>
          </p:cNvPr>
          <p:cNvGrpSpPr/>
          <p:nvPr/>
        </p:nvGrpSpPr>
        <p:grpSpPr>
          <a:xfrm>
            <a:off x="6092282" y="3267858"/>
            <a:ext cx="5499671" cy="1579920"/>
            <a:chOff x="127" y="0"/>
            <a:chExt cx="10999342" cy="4601845"/>
          </a:xfrm>
        </p:grpSpPr>
        <p:sp>
          <p:nvSpPr>
            <p:cNvPr id="51" name="Freeform 11">
              <a:extLst>
                <a:ext uri="{FF2B5EF4-FFF2-40B4-BE49-F238E27FC236}">
                  <a16:creationId xmlns:a16="http://schemas.microsoft.com/office/drawing/2014/main" id="{767C51FA-58B0-EC99-2286-D6E56D115C03}"/>
                </a:ext>
              </a:extLst>
            </p:cNvPr>
            <p:cNvSpPr/>
            <p:nvPr/>
          </p:nvSpPr>
          <p:spPr>
            <a:xfrm>
              <a:off x="25401" y="25399"/>
              <a:ext cx="10948670" cy="4576446"/>
            </a:xfrm>
            <a:custGeom>
              <a:avLst/>
              <a:gdLst/>
              <a:ahLst/>
              <a:cxnLst/>
              <a:rect l="l" t="t" r="r" b="b"/>
              <a:pathLst>
                <a:path w="10948669" h="4612005">
                  <a:moveTo>
                    <a:pt x="10948670" y="4475607"/>
                  </a:moveTo>
                  <a:lnTo>
                    <a:pt x="8897366" y="4475607"/>
                  </a:lnTo>
                  <a:cubicBezTo>
                    <a:pt x="8289798" y="4475607"/>
                    <a:pt x="7131939" y="4612005"/>
                    <a:pt x="5883656" y="4517771"/>
                  </a:cubicBezTo>
                  <a:cubicBezTo>
                    <a:pt x="5014468" y="4451858"/>
                    <a:pt x="3592195" y="4549267"/>
                    <a:pt x="2708529" y="4550918"/>
                  </a:cubicBezTo>
                  <a:cubicBezTo>
                    <a:pt x="1973580" y="4550918"/>
                    <a:pt x="0" y="4475607"/>
                    <a:pt x="0" y="4475607"/>
                  </a:cubicBezTo>
                  <a:lnTo>
                    <a:pt x="0" y="0"/>
                  </a:lnTo>
                  <a:lnTo>
                    <a:pt x="1094867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52" name="Freeform 12">
              <a:extLst>
                <a:ext uri="{FF2B5EF4-FFF2-40B4-BE49-F238E27FC236}">
                  <a16:creationId xmlns:a16="http://schemas.microsoft.com/office/drawing/2014/main" id="{97764CB7-91C0-BEDC-F726-E6C42B8DAAE6}"/>
                </a:ext>
              </a:extLst>
            </p:cNvPr>
            <p:cNvSpPr/>
            <p:nvPr/>
          </p:nvSpPr>
          <p:spPr>
            <a:xfrm>
              <a:off x="127" y="0"/>
              <a:ext cx="10999342" cy="4601845"/>
            </a:xfrm>
            <a:custGeom>
              <a:avLst/>
              <a:gdLst/>
              <a:ahLst/>
              <a:cxnLst/>
              <a:rect l="l" t="t" r="r" b="b"/>
              <a:pathLst>
                <a:path w="10999342" h="4601845">
                  <a:moveTo>
                    <a:pt x="10973943" y="4526407"/>
                  </a:moveTo>
                  <a:lnTo>
                    <a:pt x="8922639" y="4526407"/>
                  </a:lnTo>
                  <a:lnTo>
                    <a:pt x="8922639" y="4501007"/>
                  </a:lnTo>
                  <a:lnTo>
                    <a:pt x="8922639" y="4526407"/>
                  </a:lnTo>
                  <a:cubicBezTo>
                    <a:pt x="8734425" y="4526407"/>
                    <a:pt x="8492871" y="4539615"/>
                    <a:pt x="8210804" y="4554982"/>
                  </a:cubicBezTo>
                  <a:cubicBezTo>
                    <a:pt x="7819517" y="4576318"/>
                    <a:pt x="7351649" y="4601845"/>
                    <a:pt x="6844538" y="4601845"/>
                  </a:cubicBezTo>
                  <a:cubicBezTo>
                    <a:pt x="6543295" y="4601845"/>
                    <a:pt x="6228207" y="4592828"/>
                    <a:pt x="5906897" y="4568571"/>
                  </a:cubicBezTo>
                  <a:cubicBezTo>
                    <a:pt x="5343652" y="4525899"/>
                    <a:pt x="4546727" y="4551934"/>
                    <a:pt x="3813810" y="4575937"/>
                  </a:cubicBezTo>
                  <a:cubicBezTo>
                    <a:pt x="3419348" y="4588891"/>
                    <a:pt x="3043555" y="4601210"/>
                    <a:pt x="2733802" y="4601718"/>
                  </a:cubicBezTo>
                  <a:cubicBezTo>
                    <a:pt x="1998218" y="4601718"/>
                    <a:pt x="24003" y="4526407"/>
                    <a:pt x="24384" y="4526407"/>
                  </a:cubicBezTo>
                  <a:cubicBezTo>
                    <a:pt x="10795" y="4525899"/>
                    <a:pt x="0" y="4514723"/>
                    <a:pt x="0" y="4501007"/>
                  </a:cubicBezTo>
                  <a:lnTo>
                    <a:pt x="0" y="25400"/>
                  </a:lnTo>
                  <a:cubicBezTo>
                    <a:pt x="0" y="11430"/>
                    <a:pt x="11430" y="0"/>
                    <a:pt x="25400" y="0"/>
                  </a:cubicBezTo>
                  <a:lnTo>
                    <a:pt x="10973943" y="0"/>
                  </a:lnTo>
                  <a:cubicBezTo>
                    <a:pt x="10987912" y="0"/>
                    <a:pt x="10999343" y="11430"/>
                    <a:pt x="10999343" y="25400"/>
                  </a:cubicBezTo>
                  <a:lnTo>
                    <a:pt x="10999343" y="4501007"/>
                  </a:lnTo>
                  <a:cubicBezTo>
                    <a:pt x="10999343" y="4514977"/>
                    <a:pt x="10987912" y="4526407"/>
                    <a:pt x="10973943" y="4526407"/>
                  </a:cubicBezTo>
                  <a:moveTo>
                    <a:pt x="10973943" y="4475607"/>
                  </a:moveTo>
                  <a:lnTo>
                    <a:pt x="10973943" y="4501007"/>
                  </a:lnTo>
                  <a:lnTo>
                    <a:pt x="10948543" y="4501007"/>
                  </a:lnTo>
                  <a:lnTo>
                    <a:pt x="10948543" y="25400"/>
                  </a:lnTo>
                  <a:lnTo>
                    <a:pt x="10973943" y="25400"/>
                  </a:lnTo>
                  <a:lnTo>
                    <a:pt x="10973943" y="50800"/>
                  </a:lnTo>
                  <a:lnTo>
                    <a:pt x="25146" y="50800"/>
                  </a:lnTo>
                  <a:lnTo>
                    <a:pt x="25146" y="25400"/>
                  </a:lnTo>
                  <a:lnTo>
                    <a:pt x="50546" y="25400"/>
                  </a:lnTo>
                  <a:lnTo>
                    <a:pt x="50546" y="4501007"/>
                  </a:lnTo>
                  <a:lnTo>
                    <a:pt x="25146" y="4501007"/>
                  </a:lnTo>
                  <a:lnTo>
                    <a:pt x="26162" y="4475607"/>
                  </a:lnTo>
                  <a:cubicBezTo>
                    <a:pt x="26416" y="4475607"/>
                    <a:pt x="1999361" y="4550918"/>
                    <a:pt x="2733675" y="4550918"/>
                  </a:cubicBezTo>
                  <a:lnTo>
                    <a:pt x="2733675" y="4576318"/>
                  </a:lnTo>
                  <a:lnTo>
                    <a:pt x="2733675" y="4550918"/>
                  </a:lnTo>
                  <a:cubicBezTo>
                    <a:pt x="3042539" y="4550410"/>
                    <a:pt x="3417443" y="4538091"/>
                    <a:pt x="3812159" y="4525137"/>
                  </a:cubicBezTo>
                  <a:cubicBezTo>
                    <a:pt x="4544060" y="4501134"/>
                    <a:pt x="5344287" y="4474972"/>
                    <a:pt x="5910834" y="4517898"/>
                  </a:cubicBezTo>
                  <a:lnTo>
                    <a:pt x="5908929" y="4543171"/>
                  </a:lnTo>
                  <a:lnTo>
                    <a:pt x="5910834" y="4517898"/>
                  </a:lnTo>
                  <a:cubicBezTo>
                    <a:pt x="6230493" y="4542028"/>
                    <a:pt x="6544310" y="4551045"/>
                    <a:pt x="6844665" y="4551045"/>
                  </a:cubicBezTo>
                  <a:cubicBezTo>
                    <a:pt x="7350125" y="4551045"/>
                    <a:pt x="7816723" y="4525645"/>
                    <a:pt x="8208137" y="4504309"/>
                  </a:cubicBezTo>
                  <a:cubicBezTo>
                    <a:pt x="8489696" y="4488942"/>
                    <a:pt x="8732774" y="4475734"/>
                    <a:pt x="8922766" y="4475734"/>
                  </a:cubicBezTo>
                  <a:lnTo>
                    <a:pt x="10973943" y="44757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53" name="Group 10">
            <a:extLst>
              <a:ext uri="{FF2B5EF4-FFF2-40B4-BE49-F238E27FC236}">
                <a16:creationId xmlns:a16="http://schemas.microsoft.com/office/drawing/2014/main" id="{01D168AD-F8E1-455F-E601-7DFAFEC6384D}"/>
              </a:ext>
            </a:extLst>
          </p:cNvPr>
          <p:cNvGrpSpPr/>
          <p:nvPr/>
        </p:nvGrpSpPr>
        <p:grpSpPr>
          <a:xfrm>
            <a:off x="6092282" y="4880966"/>
            <a:ext cx="5509791" cy="1579920"/>
            <a:chOff x="127" y="0"/>
            <a:chExt cx="11019582" cy="4601845"/>
          </a:xfrm>
        </p:grpSpPr>
        <p:sp>
          <p:nvSpPr>
            <p:cNvPr id="64" name="Freeform 11">
              <a:extLst>
                <a:ext uri="{FF2B5EF4-FFF2-40B4-BE49-F238E27FC236}">
                  <a16:creationId xmlns:a16="http://schemas.microsoft.com/office/drawing/2014/main" id="{22FFA621-E314-BD90-1C83-F6A8549D7366}"/>
                </a:ext>
              </a:extLst>
            </p:cNvPr>
            <p:cNvSpPr/>
            <p:nvPr/>
          </p:nvSpPr>
          <p:spPr>
            <a:xfrm>
              <a:off x="71039" y="5371"/>
              <a:ext cx="10948670" cy="4576446"/>
            </a:xfrm>
            <a:custGeom>
              <a:avLst/>
              <a:gdLst/>
              <a:ahLst/>
              <a:cxnLst/>
              <a:rect l="l" t="t" r="r" b="b"/>
              <a:pathLst>
                <a:path w="10948669" h="4612005">
                  <a:moveTo>
                    <a:pt x="10948670" y="4475607"/>
                  </a:moveTo>
                  <a:lnTo>
                    <a:pt x="8897366" y="4475607"/>
                  </a:lnTo>
                  <a:cubicBezTo>
                    <a:pt x="8289798" y="4475607"/>
                    <a:pt x="7131939" y="4612005"/>
                    <a:pt x="5883656" y="4517771"/>
                  </a:cubicBezTo>
                  <a:cubicBezTo>
                    <a:pt x="5014468" y="4451858"/>
                    <a:pt x="3592195" y="4549267"/>
                    <a:pt x="2708529" y="4550918"/>
                  </a:cubicBezTo>
                  <a:cubicBezTo>
                    <a:pt x="1973580" y="4550918"/>
                    <a:pt x="0" y="4475607"/>
                    <a:pt x="0" y="4475607"/>
                  </a:cubicBezTo>
                  <a:lnTo>
                    <a:pt x="0" y="0"/>
                  </a:lnTo>
                  <a:lnTo>
                    <a:pt x="1094867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txBody>
            <a:bodyPr/>
            <a:lstStyle/>
            <a:p>
              <a:endParaRPr lang="de-DE" sz="1200" dirty="0"/>
            </a:p>
          </p:txBody>
        </p:sp>
        <p:sp>
          <p:nvSpPr>
            <p:cNvPr id="66" name="Freeform 12">
              <a:extLst>
                <a:ext uri="{FF2B5EF4-FFF2-40B4-BE49-F238E27FC236}">
                  <a16:creationId xmlns:a16="http://schemas.microsoft.com/office/drawing/2014/main" id="{74FF2C69-0E1F-009A-C440-890C5CB0FD9F}"/>
                </a:ext>
              </a:extLst>
            </p:cNvPr>
            <p:cNvSpPr/>
            <p:nvPr/>
          </p:nvSpPr>
          <p:spPr>
            <a:xfrm>
              <a:off x="127" y="0"/>
              <a:ext cx="10999342" cy="4601845"/>
            </a:xfrm>
            <a:custGeom>
              <a:avLst/>
              <a:gdLst/>
              <a:ahLst/>
              <a:cxnLst/>
              <a:rect l="l" t="t" r="r" b="b"/>
              <a:pathLst>
                <a:path w="10999342" h="4601845">
                  <a:moveTo>
                    <a:pt x="10973943" y="4526407"/>
                  </a:moveTo>
                  <a:lnTo>
                    <a:pt x="8922639" y="4526407"/>
                  </a:lnTo>
                  <a:lnTo>
                    <a:pt x="8922639" y="4501007"/>
                  </a:lnTo>
                  <a:lnTo>
                    <a:pt x="8922639" y="4526407"/>
                  </a:lnTo>
                  <a:cubicBezTo>
                    <a:pt x="8734425" y="4526407"/>
                    <a:pt x="8492871" y="4539615"/>
                    <a:pt x="8210804" y="4554982"/>
                  </a:cubicBezTo>
                  <a:cubicBezTo>
                    <a:pt x="7819517" y="4576318"/>
                    <a:pt x="7351649" y="4601845"/>
                    <a:pt x="6844538" y="4601845"/>
                  </a:cubicBezTo>
                  <a:cubicBezTo>
                    <a:pt x="6543295" y="4601845"/>
                    <a:pt x="6228207" y="4592828"/>
                    <a:pt x="5906897" y="4568571"/>
                  </a:cubicBezTo>
                  <a:cubicBezTo>
                    <a:pt x="5343652" y="4525899"/>
                    <a:pt x="4546727" y="4551934"/>
                    <a:pt x="3813810" y="4575937"/>
                  </a:cubicBezTo>
                  <a:cubicBezTo>
                    <a:pt x="3419348" y="4588891"/>
                    <a:pt x="3043555" y="4601210"/>
                    <a:pt x="2733802" y="4601718"/>
                  </a:cubicBezTo>
                  <a:cubicBezTo>
                    <a:pt x="1998218" y="4601718"/>
                    <a:pt x="24003" y="4526407"/>
                    <a:pt x="24384" y="4526407"/>
                  </a:cubicBezTo>
                  <a:cubicBezTo>
                    <a:pt x="10795" y="4525899"/>
                    <a:pt x="0" y="4514723"/>
                    <a:pt x="0" y="4501007"/>
                  </a:cubicBezTo>
                  <a:lnTo>
                    <a:pt x="0" y="25400"/>
                  </a:lnTo>
                  <a:cubicBezTo>
                    <a:pt x="0" y="11430"/>
                    <a:pt x="11430" y="0"/>
                    <a:pt x="25400" y="0"/>
                  </a:cubicBezTo>
                  <a:lnTo>
                    <a:pt x="10973943" y="0"/>
                  </a:lnTo>
                  <a:cubicBezTo>
                    <a:pt x="10987912" y="0"/>
                    <a:pt x="10999343" y="11430"/>
                    <a:pt x="10999343" y="25400"/>
                  </a:cubicBezTo>
                  <a:lnTo>
                    <a:pt x="10999343" y="4501007"/>
                  </a:lnTo>
                  <a:cubicBezTo>
                    <a:pt x="10999343" y="4514977"/>
                    <a:pt x="10987912" y="4526407"/>
                    <a:pt x="10973943" y="4526407"/>
                  </a:cubicBezTo>
                  <a:moveTo>
                    <a:pt x="10973943" y="4475607"/>
                  </a:moveTo>
                  <a:lnTo>
                    <a:pt x="10973943" y="4501007"/>
                  </a:lnTo>
                  <a:lnTo>
                    <a:pt x="10948543" y="4501007"/>
                  </a:lnTo>
                  <a:lnTo>
                    <a:pt x="10948543" y="25400"/>
                  </a:lnTo>
                  <a:lnTo>
                    <a:pt x="10973943" y="25400"/>
                  </a:lnTo>
                  <a:lnTo>
                    <a:pt x="10973943" y="50800"/>
                  </a:lnTo>
                  <a:lnTo>
                    <a:pt x="25146" y="50800"/>
                  </a:lnTo>
                  <a:lnTo>
                    <a:pt x="25146" y="25400"/>
                  </a:lnTo>
                  <a:lnTo>
                    <a:pt x="50546" y="25400"/>
                  </a:lnTo>
                  <a:lnTo>
                    <a:pt x="50546" y="4501007"/>
                  </a:lnTo>
                  <a:lnTo>
                    <a:pt x="25146" y="4501007"/>
                  </a:lnTo>
                  <a:lnTo>
                    <a:pt x="26162" y="4475607"/>
                  </a:lnTo>
                  <a:cubicBezTo>
                    <a:pt x="26416" y="4475607"/>
                    <a:pt x="1999361" y="4550918"/>
                    <a:pt x="2733675" y="4550918"/>
                  </a:cubicBezTo>
                  <a:lnTo>
                    <a:pt x="2733675" y="4576318"/>
                  </a:lnTo>
                  <a:lnTo>
                    <a:pt x="2733675" y="4550918"/>
                  </a:lnTo>
                  <a:cubicBezTo>
                    <a:pt x="3042539" y="4550410"/>
                    <a:pt x="3417443" y="4538091"/>
                    <a:pt x="3812159" y="4525137"/>
                  </a:cubicBezTo>
                  <a:cubicBezTo>
                    <a:pt x="4544060" y="4501134"/>
                    <a:pt x="5344287" y="4474972"/>
                    <a:pt x="5910834" y="4517898"/>
                  </a:cubicBezTo>
                  <a:lnTo>
                    <a:pt x="5908929" y="4543171"/>
                  </a:lnTo>
                  <a:lnTo>
                    <a:pt x="5910834" y="4517898"/>
                  </a:lnTo>
                  <a:cubicBezTo>
                    <a:pt x="6230493" y="4542028"/>
                    <a:pt x="6544310" y="4551045"/>
                    <a:pt x="6844665" y="4551045"/>
                  </a:cubicBezTo>
                  <a:cubicBezTo>
                    <a:pt x="7350125" y="4551045"/>
                    <a:pt x="7816723" y="4525645"/>
                    <a:pt x="8208137" y="4504309"/>
                  </a:cubicBezTo>
                  <a:cubicBezTo>
                    <a:pt x="8489696" y="4488942"/>
                    <a:pt x="8732774" y="4475734"/>
                    <a:pt x="8922766" y="4475734"/>
                  </a:cubicBezTo>
                  <a:lnTo>
                    <a:pt x="10973943" y="44757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sp>
        <p:nvSpPr>
          <p:cNvPr id="336" name="TextBox 336"/>
          <p:cNvSpPr txBox="1"/>
          <p:nvPr/>
        </p:nvSpPr>
        <p:spPr>
          <a:xfrm>
            <a:off x="6147283" y="3413531"/>
            <a:ext cx="5389282" cy="12105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de-DE" sz="1200" b="1" dirty="0">
                <a:latin typeface="Avenir Next LT Pro" panose="020B0504020202020204" pitchFamily="34" charset="0"/>
                <a:ea typeface="Aptos" panose="020B0004020202020204" pitchFamily="34" charset="0"/>
              </a:rPr>
              <a:t>Umgang mit Krieg, Krisen und Unsicherheit - Hoffnung stärken, Resilienz fördern</a:t>
            </a:r>
          </a:p>
          <a:p>
            <a:pPr algn="ctr"/>
            <a:endParaRPr lang="de-DE" sz="1200" kern="0" dirty="0">
              <a:latin typeface="Avenir Next LT Pro" panose="020B05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21.04.2027  14.30 – 16.30 Uhr (online)</a:t>
            </a:r>
            <a:endParaRPr lang="de-DE" sz="1200" kern="100" dirty="0"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Vera </a:t>
            </a:r>
            <a:r>
              <a:rPr lang="de-DE" sz="1200" dirty="0"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Greis, Dr. Simone Kohlmann</a:t>
            </a:r>
          </a:p>
          <a:p>
            <a:pPr algn="ctr">
              <a:spcAft>
                <a:spcPts val="400"/>
              </a:spcAft>
            </a:pPr>
            <a:r>
              <a:rPr lang="de-DE" sz="1200" dirty="0">
                <a:solidFill>
                  <a:srgbClr val="000000"/>
                </a:solidFill>
                <a:latin typeface="Avenir Next LT Pro" panose="020B0504020202020204" pitchFamily="34" charset="0"/>
                <a:cs typeface="Times New Roman" panose="02020603050405020304" pitchFamily="18" charset="0"/>
              </a:rPr>
              <a:t>LFB-Online-Nummer: LLKVZ4</a:t>
            </a:r>
            <a:endParaRPr lang="en-US" sz="2533" dirty="0">
              <a:solidFill>
                <a:srgbClr val="000000"/>
              </a:solidFill>
              <a:latin typeface="Avenir Next LT Pro" panose="020B0504020202020204" pitchFamily="34" charset="0"/>
            </a:endParaRPr>
          </a:p>
        </p:txBody>
      </p:sp>
      <p:grpSp>
        <p:nvGrpSpPr>
          <p:cNvPr id="67" name="Group 10">
            <a:extLst>
              <a:ext uri="{FF2B5EF4-FFF2-40B4-BE49-F238E27FC236}">
                <a16:creationId xmlns:a16="http://schemas.microsoft.com/office/drawing/2014/main" id="{C86BB7F6-6944-EB27-6FD0-BFEF630B46D6}"/>
              </a:ext>
            </a:extLst>
          </p:cNvPr>
          <p:cNvGrpSpPr/>
          <p:nvPr/>
        </p:nvGrpSpPr>
        <p:grpSpPr>
          <a:xfrm>
            <a:off x="524525" y="4883527"/>
            <a:ext cx="5499671" cy="1579920"/>
            <a:chOff x="127" y="0"/>
            <a:chExt cx="10999342" cy="4601845"/>
          </a:xfrm>
        </p:grpSpPr>
        <p:sp>
          <p:nvSpPr>
            <p:cNvPr id="68" name="Freeform 11">
              <a:extLst>
                <a:ext uri="{FF2B5EF4-FFF2-40B4-BE49-F238E27FC236}">
                  <a16:creationId xmlns:a16="http://schemas.microsoft.com/office/drawing/2014/main" id="{31968DA9-FC82-BB9C-CBEF-6822C264ECEE}"/>
                </a:ext>
              </a:extLst>
            </p:cNvPr>
            <p:cNvSpPr/>
            <p:nvPr/>
          </p:nvSpPr>
          <p:spPr>
            <a:xfrm>
              <a:off x="25401" y="25399"/>
              <a:ext cx="10948670" cy="4576446"/>
            </a:xfrm>
            <a:custGeom>
              <a:avLst/>
              <a:gdLst/>
              <a:ahLst/>
              <a:cxnLst/>
              <a:rect l="l" t="t" r="r" b="b"/>
              <a:pathLst>
                <a:path w="10948669" h="4612005">
                  <a:moveTo>
                    <a:pt x="10948670" y="4475607"/>
                  </a:moveTo>
                  <a:lnTo>
                    <a:pt x="8897366" y="4475607"/>
                  </a:lnTo>
                  <a:cubicBezTo>
                    <a:pt x="8289798" y="4475607"/>
                    <a:pt x="7131939" y="4612005"/>
                    <a:pt x="5883656" y="4517771"/>
                  </a:cubicBezTo>
                  <a:cubicBezTo>
                    <a:pt x="5014468" y="4451858"/>
                    <a:pt x="3592195" y="4549267"/>
                    <a:pt x="2708529" y="4550918"/>
                  </a:cubicBezTo>
                  <a:cubicBezTo>
                    <a:pt x="1973580" y="4550918"/>
                    <a:pt x="0" y="4475607"/>
                    <a:pt x="0" y="4475607"/>
                  </a:cubicBezTo>
                  <a:lnTo>
                    <a:pt x="0" y="0"/>
                  </a:lnTo>
                  <a:lnTo>
                    <a:pt x="1094867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69" name="Freeform 12">
              <a:extLst>
                <a:ext uri="{FF2B5EF4-FFF2-40B4-BE49-F238E27FC236}">
                  <a16:creationId xmlns:a16="http://schemas.microsoft.com/office/drawing/2014/main" id="{0B8D00EA-616F-0845-FE58-4A7CDE1352C2}"/>
                </a:ext>
              </a:extLst>
            </p:cNvPr>
            <p:cNvSpPr/>
            <p:nvPr/>
          </p:nvSpPr>
          <p:spPr>
            <a:xfrm>
              <a:off x="127" y="0"/>
              <a:ext cx="10999342" cy="4601845"/>
            </a:xfrm>
            <a:custGeom>
              <a:avLst/>
              <a:gdLst/>
              <a:ahLst/>
              <a:cxnLst/>
              <a:rect l="l" t="t" r="r" b="b"/>
              <a:pathLst>
                <a:path w="10999342" h="4601845">
                  <a:moveTo>
                    <a:pt x="10973943" y="4526407"/>
                  </a:moveTo>
                  <a:lnTo>
                    <a:pt x="8922639" y="4526407"/>
                  </a:lnTo>
                  <a:lnTo>
                    <a:pt x="8922639" y="4501007"/>
                  </a:lnTo>
                  <a:lnTo>
                    <a:pt x="8922639" y="4526407"/>
                  </a:lnTo>
                  <a:cubicBezTo>
                    <a:pt x="8734425" y="4526407"/>
                    <a:pt x="8492871" y="4539615"/>
                    <a:pt x="8210804" y="4554982"/>
                  </a:cubicBezTo>
                  <a:cubicBezTo>
                    <a:pt x="7819517" y="4576318"/>
                    <a:pt x="7351649" y="4601845"/>
                    <a:pt x="6844538" y="4601845"/>
                  </a:cubicBezTo>
                  <a:cubicBezTo>
                    <a:pt x="6543295" y="4601845"/>
                    <a:pt x="6228207" y="4592828"/>
                    <a:pt x="5906897" y="4568571"/>
                  </a:cubicBezTo>
                  <a:cubicBezTo>
                    <a:pt x="5343652" y="4525899"/>
                    <a:pt x="4546727" y="4551934"/>
                    <a:pt x="3813810" y="4575937"/>
                  </a:cubicBezTo>
                  <a:cubicBezTo>
                    <a:pt x="3419348" y="4588891"/>
                    <a:pt x="3043555" y="4601210"/>
                    <a:pt x="2733802" y="4601718"/>
                  </a:cubicBezTo>
                  <a:cubicBezTo>
                    <a:pt x="1998218" y="4601718"/>
                    <a:pt x="24003" y="4526407"/>
                    <a:pt x="24384" y="4526407"/>
                  </a:cubicBezTo>
                  <a:cubicBezTo>
                    <a:pt x="10795" y="4525899"/>
                    <a:pt x="0" y="4514723"/>
                    <a:pt x="0" y="4501007"/>
                  </a:cubicBezTo>
                  <a:lnTo>
                    <a:pt x="0" y="25400"/>
                  </a:lnTo>
                  <a:cubicBezTo>
                    <a:pt x="0" y="11430"/>
                    <a:pt x="11430" y="0"/>
                    <a:pt x="25400" y="0"/>
                  </a:cubicBezTo>
                  <a:lnTo>
                    <a:pt x="10973943" y="0"/>
                  </a:lnTo>
                  <a:cubicBezTo>
                    <a:pt x="10987912" y="0"/>
                    <a:pt x="10999343" y="11430"/>
                    <a:pt x="10999343" y="25400"/>
                  </a:cubicBezTo>
                  <a:lnTo>
                    <a:pt x="10999343" y="4501007"/>
                  </a:lnTo>
                  <a:cubicBezTo>
                    <a:pt x="10999343" y="4514977"/>
                    <a:pt x="10987912" y="4526407"/>
                    <a:pt x="10973943" y="4526407"/>
                  </a:cubicBezTo>
                  <a:moveTo>
                    <a:pt x="10973943" y="4475607"/>
                  </a:moveTo>
                  <a:lnTo>
                    <a:pt x="10973943" y="4501007"/>
                  </a:lnTo>
                  <a:lnTo>
                    <a:pt x="10948543" y="4501007"/>
                  </a:lnTo>
                  <a:lnTo>
                    <a:pt x="10948543" y="25400"/>
                  </a:lnTo>
                  <a:lnTo>
                    <a:pt x="10973943" y="25400"/>
                  </a:lnTo>
                  <a:lnTo>
                    <a:pt x="10973943" y="50800"/>
                  </a:lnTo>
                  <a:lnTo>
                    <a:pt x="25146" y="50800"/>
                  </a:lnTo>
                  <a:lnTo>
                    <a:pt x="25146" y="25400"/>
                  </a:lnTo>
                  <a:lnTo>
                    <a:pt x="50546" y="25400"/>
                  </a:lnTo>
                  <a:lnTo>
                    <a:pt x="50546" y="4501007"/>
                  </a:lnTo>
                  <a:lnTo>
                    <a:pt x="25146" y="4501007"/>
                  </a:lnTo>
                  <a:lnTo>
                    <a:pt x="26162" y="4475607"/>
                  </a:lnTo>
                  <a:cubicBezTo>
                    <a:pt x="26416" y="4475607"/>
                    <a:pt x="1999361" y="4550918"/>
                    <a:pt x="2733675" y="4550918"/>
                  </a:cubicBezTo>
                  <a:lnTo>
                    <a:pt x="2733675" y="4576318"/>
                  </a:lnTo>
                  <a:lnTo>
                    <a:pt x="2733675" y="4550918"/>
                  </a:lnTo>
                  <a:cubicBezTo>
                    <a:pt x="3042539" y="4550410"/>
                    <a:pt x="3417443" y="4538091"/>
                    <a:pt x="3812159" y="4525137"/>
                  </a:cubicBezTo>
                  <a:cubicBezTo>
                    <a:pt x="4544060" y="4501134"/>
                    <a:pt x="5344287" y="4474972"/>
                    <a:pt x="5910834" y="4517898"/>
                  </a:cubicBezTo>
                  <a:lnTo>
                    <a:pt x="5908929" y="4543171"/>
                  </a:lnTo>
                  <a:lnTo>
                    <a:pt x="5910834" y="4517898"/>
                  </a:lnTo>
                  <a:cubicBezTo>
                    <a:pt x="6230493" y="4542028"/>
                    <a:pt x="6544310" y="4551045"/>
                    <a:pt x="6844665" y="4551045"/>
                  </a:cubicBezTo>
                  <a:cubicBezTo>
                    <a:pt x="7350125" y="4551045"/>
                    <a:pt x="7816723" y="4525645"/>
                    <a:pt x="8208137" y="4504309"/>
                  </a:cubicBezTo>
                  <a:cubicBezTo>
                    <a:pt x="8489696" y="4488942"/>
                    <a:pt x="8732774" y="4475734"/>
                    <a:pt x="8922766" y="4475734"/>
                  </a:cubicBezTo>
                  <a:lnTo>
                    <a:pt x="10973943" y="44757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70" name="Group 10">
            <a:extLst>
              <a:ext uri="{FF2B5EF4-FFF2-40B4-BE49-F238E27FC236}">
                <a16:creationId xmlns:a16="http://schemas.microsoft.com/office/drawing/2014/main" id="{92463A82-D7BC-A8A3-75EF-7053DB4725C4}"/>
              </a:ext>
            </a:extLst>
          </p:cNvPr>
          <p:cNvGrpSpPr/>
          <p:nvPr/>
        </p:nvGrpSpPr>
        <p:grpSpPr>
          <a:xfrm>
            <a:off x="522438" y="3254513"/>
            <a:ext cx="5499671" cy="1579920"/>
            <a:chOff x="127" y="0"/>
            <a:chExt cx="10999342" cy="4601845"/>
          </a:xfrm>
        </p:grpSpPr>
        <p:sp>
          <p:nvSpPr>
            <p:cNvPr id="71" name="Freeform 11">
              <a:extLst>
                <a:ext uri="{FF2B5EF4-FFF2-40B4-BE49-F238E27FC236}">
                  <a16:creationId xmlns:a16="http://schemas.microsoft.com/office/drawing/2014/main" id="{9C5B14AA-D8AC-BEE9-24B5-C7E9AA6D2240}"/>
                </a:ext>
              </a:extLst>
            </p:cNvPr>
            <p:cNvSpPr/>
            <p:nvPr/>
          </p:nvSpPr>
          <p:spPr>
            <a:xfrm>
              <a:off x="25401" y="25399"/>
              <a:ext cx="10948670" cy="4576446"/>
            </a:xfrm>
            <a:custGeom>
              <a:avLst/>
              <a:gdLst/>
              <a:ahLst/>
              <a:cxnLst/>
              <a:rect l="l" t="t" r="r" b="b"/>
              <a:pathLst>
                <a:path w="10948669" h="4612005">
                  <a:moveTo>
                    <a:pt x="10948670" y="4475607"/>
                  </a:moveTo>
                  <a:lnTo>
                    <a:pt x="8897366" y="4475607"/>
                  </a:lnTo>
                  <a:cubicBezTo>
                    <a:pt x="8289798" y="4475607"/>
                    <a:pt x="7131939" y="4612005"/>
                    <a:pt x="5883656" y="4517771"/>
                  </a:cubicBezTo>
                  <a:cubicBezTo>
                    <a:pt x="5014468" y="4451858"/>
                    <a:pt x="3592195" y="4549267"/>
                    <a:pt x="2708529" y="4550918"/>
                  </a:cubicBezTo>
                  <a:cubicBezTo>
                    <a:pt x="1973580" y="4550918"/>
                    <a:pt x="0" y="4475607"/>
                    <a:pt x="0" y="4475607"/>
                  </a:cubicBezTo>
                  <a:lnTo>
                    <a:pt x="0" y="0"/>
                  </a:lnTo>
                  <a:lnTo>
                    <a:pt x="1094867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72" name="Freeform 12">
              <a:extLst>
                <a:ext uri="{FF2B5EF4-FFF2-40B4-BE49-F238E27FC236}">
                  <a16:creationId xmlns:a16="http://schemas.microsoft.com/office/drawing/2014/main" id="{8026EEEF-FEDC-CBAC-D7FD-A6C409B2809C}"/>
                </a:ext>
              </a:extLst>
            </p:cNvPr>
            <p:cNvSpPr/>
            <p:nvPr/>
          </p:nvSpPr>
          <p:spPr>
            <a:xfrm>
              <a:off x="127" y="0"/>
              <a:ext cx="10999342" cy="4601845"/>
            </a:xfrm>
            <a:custGeom>
              <a:avLst/>
              <a:gdLst/>
              <a:ahLst/>
              <a:cxnLst/>
              <a:rect l="l" t="t" r="r" b="b"/>
              <a:pathLst>
                <a:path w="10999342" h="4601845">
                  <a:moveTo>
                    <a:pt x="10973943" y="4526407"/>
                  </a:moveTo>
                  <a:lnTo>
                    <a:pt x="8922639" y="4526407"/>
                  </a:lnTo>
                  <a:lnTo>
                    <a:pt x="8922639" y="4501007"/>
                  </a:lnTo>
                  <a:lnTo>
                    <a:pt x="8922639" y="4526407"/>
                  </a:lnTo>
                  <a:cubicBezTo>
                    <a:pt x="8734425" y="4526407"/>
                    <a:pt x="8492871" y="4539615"/>
                    <a:pt x="8210804" y="4554982"/>
                  </a:cubicBezTo>
                  <a:cubicBezTo>
                    <a:pt x="7819517" y="4576318"/>
                    <a:pt x="7351649" y="4601845"/>
                    <a:pt x="6844538" y="4601845"/>
                  </a:cubicBezTo>
                  <a:cubicBezTo>
                    <a:pt x="6543295" y="4601845"/>
                    <a:pt x="6228207" y="4592828"/>
                    <a:pt x="5906897" y="4568571"/>
                  </a:cubicBezTo>
                  <a:cubicBezTo>
                    <a:pt x="5343652" y="4525899"/>
                    <a:pt x="4546727" y="4551934"/>
                    <a:pt x="3813810" y="4575937"/>
                  </a:cubicBezTo>
                  <a:cubicBezTo>
                    <a:pt x="3419348" y="4588891"/>
                    <a:pt x="3043555" y="4601210"/>
                    <a:pt x="2733802" y="4601718"/>
                  </a:cubicBezTo>
                  <a:cubicBezTo>
                    <a:pt x="1998218" y="4601718"/>
                    <a:pt x="24003" y="4526407"/>
                    <a:pt x="24384" y="4526407"/>
                  </a:cubicBezTo>
                  <a:cubicBezTo>
                    <a:pt x="10795" y="4525899"/>
                    <a:pt x="0" y="4514723"/>
                    <a:pt x="0" y="4501007"/>
                  </a:cubicBezTo>
                  <a:lnTo>
                    <a:pt x="0" y="25400"/>
                  </a:lnTo>
                  <a:cubicBezTo>
                    <a:pt x="0" y="11430"/>
                    <a:pt x="11430" y="0"/>
                    <a:pt x="25400" y="0"/>
                  </a:cubicBezTo>
                  <a:lnTo>
                    <a:pt x="10973943" y="0"/>
                  </a:lnTo>
                  <a:cubicBezTo>
                    <a:pt x="10987912" y="0"/>
                    <a:pt x="10999343" y="11430"/>
                    <a:pt x="10999343" y="25400"/>
                  </a:cubicBezTo>
                  <a:lnTo>
                    <a:pt x="10999343" y="4501007"/>
                  </a:lnTo>
                  <a:cubicBezTo>
                    <a:pt x="10999343" y="4514977"/>
                    <a:pt x="10987912" y="4526407"/>
                    <a:pt x="10973943" y="4526407"/>
                  </a:cubicBezTo>
                  <a:moveTo>
                    <a:pt x="10973943" y="4475607"/>
                  </a:moveTo>
                  <a:lnTo>
                    <a:pt x="10973943" y="4501007"/>
                  </a:lnTo>
                  <a:lnTo>
                    <a:pt x="10948543" y="4501007"/>
                  </a:lnTo>
                  <a:lnTo>
                    <a:pt x="10948543" y="25400"/>
                  </a:lnTo>
                  <a:lnTo>
                    <a:pt x="10973943" y="25400"/>
                  </a:lnTo>
                  <a:lnTo>
                    <a:pt x="10973943" y="50800"/>
                  </a:lnTo>
                  <a:lnTo>
                    <a:pt x="25146" y="50800"/>
                  </a:lnTo>
                  <a:lnTo>
                    <a:pt x="25146" y="25400"/>
                  </a:lnTo>
                  <a:lnTo>
                    <a:pt x="50546" y="25400"/>
                  </a:lnTo>
                  <a:lnTo>
                    <a:pt x="50546" y="4501007"/>
                  </a:lnTo>
                  <a:lnTo>
                    <a:pt x="25146" y="4501007"/>
                  </a:lnTo>
                  <a:lnTo>
                    <a:pt x="26162" y="4475607"/>
                  </a:lnTo>
                  <a:cubicBezTo>
                    <a:pt x="26416" y="4475607"/>
                    <a:pt x="1999361" y="4550918"/>
                    <a:pt x="2733675" y="4550918"/>
                  </a:cubicBezTo>
                  <a:lnTo>
                    <a:pt x="2733675" y="4576318"/>
                  </a:lnTo>
                  <a:lnTo>
                    <a:pt x="2733675" y="4550918"/>
                  </a:lnTo>
                  <a:cubicBezTo>
                    <a:pt x="3042539" y="4550410"/>
                    <a:pt x="3417443" y="4538091"/>
                    <a:pt x="3812159" y="4525137"/>
                  </a:cubicBezTo>
                  <a:cubicBezTo>
                    <a:pt x="4544060" y="4501134"/>
                    <a:pt x="5344287" y="4474972"/>
                    <a:pt x="5910834" y="4517898"/>
                  </a:cubicBezTo>
                  <a:lnTo>
                    <a:pt x="5908929" y="4543171"/>
                  </a:lnTo>
                  <a:lnTo>
                    <a:pt x="5910834" y="4517898"/>
                  </a:lnTo>
                  <a:cubicBezTo>
                    <a:pt x="6230493" y="4542028"/>
                    <a:pt x="6544310" y="4551045"/>
                    <a:pt x="6844665" y="4551045"/>
                  </a:cubicBezTo>
                  <a:cubicBezTo>
                    <a:pt x="7350125" y="4551045"/>
                    <a:pt x="7816723" y="4525645"/>
                    <a:pt x="8208137" y="4504309"/>
                  </a:cubicBezTo>
                  <a:cubicBezTo>
                    <a:pt x="8489696" y="4488942"/>
                    <a:pt x="8732774" y="4475734"/>
                    <a:pt x="8922766" y="4475734"/>
                  </a:cubicBezTo>
                  <a:lnTo>
                    <a:pt x="10973943" y="44757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sp>
        <p:nvSpPr>
          <p:cNvPr id="335" name="TextBox 335"/>
          <p:cNvSpPr txBox="1"/>
          <p:nvPr/>
        </p:nvSpPr>
        <p:spPr>
          <a:xfrm>
            <a:off x="577633" y="4994325"/>
            <a:ext cx="5356125" cy="12105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de-DE" sz="1200" b="1" dirty="0">
                <a:latin typeface="Avenir Next LT Pro" panose="020B0504020202020204" pitchFamily="34" charset="0"/>
                <a:ea typeface="Aptos" panose="020B0004020202020204" pitchFamily="34" charset="0"/>
              </a:rPr>
              <a:t>Interreligiöses Lernen – Theoretische Grundlagen und Praxisbausteine im Fokus 'Demokratiebildung‘ </a:t>
            </a:r>
          </a:p>
          <a:p>
            <a:pPr algn="ctr"/>
            <a:endParaRPr lang="en-US" sz="1200" dirty="0">
              <a:solidFill>
                <a:srgbClr val="000000"/>
              </a:solidFill>
              <a:latin typeface="Avenir Next LT Pro" panose="020B0504020202020204" pitchFamily="34" charset="0"/>
            </a:endParaRPr>
          </a:p>
          <a:p>
            <a:pPr algn="ctr">
              <a:spcAft>
                <a:spcPts val="400"/>
              </a:spcAft>
            </a:pPr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07.04.2027 15.00 – 17.00 Uhr (online)</a:t>
            </a:r>
            <a:endParaRPr lang="de-DE" sz="1200" kern="100" dirty="0"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Markus Bender, Annegret Pfeil</a:t>
            </a:r>
          </a:p>
          <a:p>
            <a:pPr algn="ctr">
              <a:spcAft>
                <a:spcPts val="400"/>
              </a:spcAft>
            </a:pPr>
            <a:r>
              <a:rPr lang="de-DE" sz="1200" kern="0" dirty="0">
                <a:solidFill>
                  <a:srgbClr val="000000"/>
                </a:solidFill>
                <a:latin typeface="Avenir Next LT Pro" panose="020B0504020202020204" pitchFamily="34" charset="0"/>
                <a:cs typeface="Times New Roman" panose="02020603050405020304" pitchFamily="18" charset="0"/>
              </a:rPr>
              <a:t>LFB-Online-Nummer: PKN2X5</a:t>
            </a:r>
            <a:endParaRPr lang="en-US" sz="1200" dirty="0">
              <a:solidFill>
                <a:srgbClr val="000000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577633" y="3346846"/>
            <a:ext cx="5389282" cy="11592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de-DE" sz="1200" b="1" kern="100" dirty="0"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Vor Gott sind alle Menschen gleich - Leistung bewerten im Religionsunterricht</a:t>
            </a:r>
          </a:p>
          <a:p>
            <a:pPr algn="ctr"/>
            <a:endParaRPr lang="de-DE" sz="1200" kern="0" dirty="0">
              <a:latin typeface="Avenir Next LT Pro" panose="020B05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</a:rPr>
              <a:t>09.03.2027 14.00 – 17.00 Uhr (online)</a:t>
            </a:r>
          </a:p>
          <a:p>
            <a:pPr algn="ctr">
              <a:spcAft>
                <a:spcPts val="400"/>
              </a:spcAft>
            </a:pPr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</a:rPr>
              <a:t>Karin Bartz, Katharina Renner </a:t>
            </a:r>
          </a:p>
          <a:p>
            <a:pPr algn="ctr">
              <a:spcAft>
                <a:spcPts val="400"/>
              </a:spcAft>
            </a:pPr>
            <a:r>
              <a:rPr lang="de-DE" sz="1200" kern="0" dirty="0">
                <a:solidFill>
                  <a:srgbClr val="000000"/>
                </a:solidFill>
                <a:latin typeface="Avenir Next LT Pro" panose="020B0504020202020204" pitchFamily="34" charset="0"/>
              </a:rPr>
              <a:t>LFB-Online-Nummer: 567Z89</a:t>
            </a:r>
            <a:endParaRPr lang="en-US" sz="2533" dirty="0">
              <a:solidFill>
                <a:srgbClr val="000000"/>
              </a:solidFill>
              <a:latin typeface="Avenir Next LT Pro" panose="020B0504020202020204" pitchFamily="34" charset="0"/>
            </a:endParaRPr>
          </a:p>
        </p:txBody>
      </p:sp>
      <p:grpSp>
        <p:nvGrpSpPr>
          <p:cNvPr id="73" name="Group 10">
            <a:extLst>
              <a:ext uri="{FF2B5EF4-FFF2-40B4-BE49-F238E27FC236}">
                <a16:creationId xmlns:a16="http://schemas.microsoft.com/office/drawing/2014/main" id="{C5F851AA-30E8-C9FF-C761-3752338C7C34}"/>
              </a:ext>
            </a:extLst>
          </p:cNvPr>
          <p:cNvGrpSpPr/>
          <p:nvPr/>
        </p:nvGrpSpPr>
        <p:grpSpPr>
          <a:xfrm>
            <a:off x="512319" y="1648021"/>
            <a:ext cx="5519910" cy="1579920"/>
            <a:chOff x="127" y="0"/>
            <a:chExt cx="10999342" cy="4601845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74" name="Freeform 11">
              <a:extLst>
                <a:ext uri="{FF2B5EF4-FFF2-40B4-BE49-F238E27FC236}">
                  <a16:creationId xmlns:a16="http://schemas.microsoft.com/office/drawing/2014/main" id="{DB0B229D-F3F9-0622-EB64-5AB01A77625C}"/>
                </a:ext>
              </a:extLst>
            </p:cNvPr>
            <p:cNvSpPr/>
            <p:nvPr/>
          </p:nvSpPr>
          <p:spPr>
            <a:xfrm>
              <a:off x="25402" y="25399"/>
              <a:ext cx="10890102" cy="4576446"/>
            </a:xfrm>
            <a:custGeom>
              <a:avLst/>
              <a:gdLst/>
              <a:ahLst/>
              <a:cxnLst/>
              <a:rect l="l" t="t" r="r" b="b"/>
              <a:pathLst>
                <a:path w="10948669" h="4612005">
                  <a:moveTo>
                    <a:pt x="10948670" y="4475607"/>
                  </a:moveTo>
                  <a:lnTo>
                    <a:pt x="8897366" y="4475607"/>
                  </a:lnTo>
                  <a:cubicBezTo>
                    <a:pt x="8289798" y="4475607"/>
                    <a:pt x="7131939" y="4612005"/>
                    <a:pt x="5883656" y="4517771"/>
                  </a:cubicBezTo>
                  <a:cubicBezTo>
                    <a:pt x="5014468" y="4451858"/>
                    <a:pt x="3592195" y="4549267"/>
                    <a:pt x="2708529" y="4550918"/>
                  </a:cubicBezTo>
                  <a:cubicBezTo>
                    <a:pt x="1973580" y="4550918"/>
                    <a:pt x="0" y="4475607"/>
                    <a:pt x="0" y="4475607"/>
                  </a:cubicBezTo>
                  <a:lnTo>
                    <a:pt x="0" y="0"/>
                  </a:lnTo>
                  <a:lnTo>
                    <a:pt x="10948670" y="0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txBody>
            <a:bodyPr/>
            <a:lstStyle/>
            <a:p>
              <a:endParaRPr lang="de-DE" sz="1200" dirty="0"/>
            </a:p>
          </p:txBody>
        </p:sp>
        <p:sp>
          <p:nvSpPr>
            <p:cNvPr id="75" name="Freeform 12">
              <a:extLst>
                <a:ext uri="{FF2B5EF4-FFF2-40B4-BE49-F238E27FC236}">
                  <a16:creationId xmlns:a16="http://schemas.microsoft.com/office/drawing/2014/main" id="{0081D1C2-9263-350F-7713-8D594A06DF40}"/>
                </a:ext>
              </a:extLst>
            </p:cNvPr>
            <p:cNvSpPr/>
            <p:nvPr/>
          </p:nvSpPr>
          <p:spPr>
            <a:xfrm>
              <a:off x="127" y="0"/>
              <a:ext cx="10999342" cy="4601845"/>
            </a:xfrm>
            <a:custGeom>
              <a:avLst/>
              <a:gdLst/>
              <a:ahLst/>
              <a:cxnLst/>
              <a:rect l="l" t="t" r="r" b="b"/>
              <a:pathLst>
                <a:path w="10999342" h="4601845">
                  <a:moveTo>
                    <a:pt x="10973943" y="4526407"/>
                  </a:moveTo>
                  <a:lnTo>
                    <a:pt x="8922639" y="4526407"/>
                  </a:lnTo>
                  <a:lnTo>
                    <a:pt x="8922639" y="4501007"/>
                  </a:lnTo>
                  <a:lnTo>
                    <a:pt x="8922639" y="4526407"/>
                  </a:lnTo>
                  <a:cubicBezTo>
                    <a:pt x="8734425" y="4526407"/>
                    <a:pt x="8492871" y="4539615"/>
                    <a:pt x="8210804" y="4554982"/>
                  </a:cubicBezTo>
                  <a:cubicBezTo>
                    <a:pt x="7819517" y="4576318"/>
                    <a:pt x="7351649" y="4601845"/>
                    <a:pt x="6844538" y="4601845"/>
                  </a:cubicBezTo>
                  <a:cubicBezTo>
                    <a:pt x="6543295" y="4601845"/>
                    <a:pt x="6228207" y="4592828"/>
                    <a:pt x="5906897" y="4568571"/>
                  </a:cubicBezTo>
                  <a:cubicBezTo>
                    <a:pt x="5343652" y="4525899"/>
                    <a:pt x="4546727" y="4551934"/>
                    <a:pt x="3813810" y="4575937"/>
                  </a:cubicBezTo>
                  <a:cubicBezTo>
                    <a:pt x="3419348" y="4588891"/>
                    <a:pt x="3043555" y="4601210"/>
                    <a:pt x="2733802" y="4601718"/>
                  </a:cubicBezTo>
                  <a:cubicBezTo>
                    <a:pt x="1998218" y="4601718"/>
                    <a:pt x="24003" y="4526407"/>
                    <a:pt x="24384" y="4526407"/>
                  </a:cubicBezTo>
                  <a:cubicBezTo>
                    <a:pt x="10795" y="4525899"/>
                    <a:pt x="0" y="4514723"/>
                    <a:pt x="0" y="4501007"/>
                  </a:cubicBezTo>
                  <a:lnTo>
                    <a:pt x="0" y="25400"/>
                  </a:lnTo>
                  <a:cubicBezTo>
                    <a:pt x="0" y="11430"/>
                    <a:pt x="11430" y="0"/>
                    <a:pt x="25400" y="0"/>
                  </a:cubicBezTo>
                  <a:lnTo>
                    <a:pt x="10973943" y="0"/>
                  </a:lnTo>
                  <a:cubicBezTo>
                    <a:pt x="10987912" y="0"/>
                    <a:pt x="10999343" y="11430"/>
                    <a:pt x="10999343" y="25400"/>
                  </a:cubicBezTo>
                  <a:lnTo>
                    <a:pt x="10999343" y="4501007"/>
                  </a:lnTo>
                  <a:cubicBezTo>
                    <a:pt x="10999343" y="4514977"/>
                    <a:pt x="10987912" y="4526407"/>
                    <a:pt x="10973943" y="4526407"/>
                  </a:cubicBezTo>
                  <a:moveTo>
                    <a:pt x="10973943" y="4475607"/>
                  </a:moveTo>
                  <a:lnTo>
                    <a:pt x="10973943" y="4501007"/>
                  </a:lnTo>
                  <a:lnTo>
                    <a:pt x="10948543" y="4501007"/>
                  </a:lnTo>
                  <a:lnTo>
                    <a:pt x="10948543" y="25400"/>
                  </a:lnTo>
                  <a:lnTo>
                    <a:pt x="10973943" y="25400"/>
                  </a:lnTo>
                  <a:lnTo>
                    <a:pt x="10973943" y="50800"/>
                  </a:lnTo>
                  <a:lnTo>
                    <a:pt x="25146" y="50800"/>
                  </a:lnTo>
                  <a:lnTo>
                    <a:pt x="25146" y="25400"/>
                  </a:lnTo>
                  <a:lnTo>
                    <a:pt x="50546" y="25400"/>
                  </a:lnTo>
                  <a:lnTo>
                    <a:pt x="50546" y="4501007"/>
                  </a:lnTo>
                  <a:lnTo>
                    <a:pt x="25146" y="4501007"/>
                  </a:lnTo>
                  <a:lnTo>
                    <a:pt x="26162" y="4475607"/>
                  </a:lnTo>
                  <a:cubicBezTo>
                    <a:pt x="26416" y="4475607"/>
                    <a:pt x="1999361" y="4550918"/>
                    <a:pt x="2733675" y="4550918"/>
                  </a:cubicBezTo>
                  <a:lnTo>
                    <a:pt x="2733675" y="4576318"/>
                  </a:lnTo>
                  <a:lnTo>
                    <a:pt x="2733675" y="4550918"/>
                  </a:lnTo>
                  <a:cubicBezTo>
                    <a:pt x="3042539" y="4550410"/>
                    <a:pt x="3417443" y="4538091"/>
                    <a:pt x="3812159" y="4525137"/>
                  </a:cubicBezTo>
                  <a:cubicBezTo>
                    <a:pt x="4544060" y="4501134"/>
                    <a:pt x="5344287" y="4474972"/>
                    <a:pt x="5910834" y="4517898"/>
                  </a:cubicBezTo>
                  <a:lnTo>
                    <a:pt x="5908929" y="4543171"/>
                  </a:lnTo>
                  <a:lnTo>
                    <a:pt x="5910834" y="4517898"/>
                  </a:lnTo>
                  <a:cubicBezTo>
                    <a:pt x="6230493" y="4542028"/>
                    <a:pt x="6544310" y="4551045"/>
                    <a:pt x="6844665" y="4551045"/>
                  </a:cubicBezTo>
                  <a:cubicBezTo>
                    <a:pt x="7350125" y="4551045"/>
                    <a:pt x="7816723" y="4525645"/>
                    <a:pt x="8208137" y="4504309"/>
                  </a:cubicBezTo>
                  <a:cubicBezTo>
                    <a:pt x="8489696" y="4488942"/>
                    <a:pt x="8732774" y="4475734"/>
                    <a:pt x="8922766" y="4475734"/>
                  </a:cubicBezTo>
                  <a:lnTo>
                    <a:pt x="10973943" y="4475734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243050" y="1396889"/>
            <a:ext cx="908307" cy="877351"/>
            <a:chOff x="0" y="0"/>
            <a:chExt cx="1816613" cy="1754703"/>
          </a:xfrm>
        </p:grpSpPr>
        <p:sp>
          <p:nvSpPr>
            <p:cNvPr id="24" name="Freeform 24"/>
            <p:cNvSpPr/>
            <p:nvPr/>
          </p:nvSpPr>
          <p:spPr>
            <a:xfrm>
              <a:off x="25400" y="25400"/>
              <a:ext cx="1765808" cy="1703959"/>
            </a:xfrm>
            <a:custGeom>
              <a:avLst/>
              <a:gdLst/>
              <a:ahLst/>
              <a:cxnLst/>
              <a:rect l="l" t="t" r="r" b="b"/>
              <a:pathLst>
                <a:path w="1765808" h="1703959">
                  <a:moveTo>
                    <a:pt x="1451102" y="0"/>
                  </a:moveTo>
                  <a:lnTo>
                    <a:pt x="1534922" y="101981"/>
                  </a:lnTo>
                  <a:cubicBezTo>
                    <a:pt x="1508125" y="121412"/>
                    <a:pt x="1486154" y="147320"/>
                    <a:pt x="1471041" y="177673"/>
                  </a:cubicBezTo>
                  <a:cubicBezTo>
                    <a:pt x="1500251" y="187071"/>
                    <a:pt x="1531747" y="183515"/>
                    <a:pt x="1558544" y="167894"/>
                  </a:cubicBezTo>
                  <a:cubicBezTo>
                    <a:pt x="1556385" y="211455"/>
                    <a:pt x="1547241" y="254381"/>
                    <a:pt x="1531747" y="294767"/>
                  </a:cubicBezTo>
                  <a:cubicBezTo>
                    <a:pt x="1556131" y="291338"/>
                    <a:pt x="1630426" y="252476"/>
                    <a:pt x="1655191" y="248285"/>
                  </a:cubicBezTo>
                  <a:cubicBezTo>
                    <a:pt x="1670304" y="296926"/>
                    <a:pt x="1735074" y="358267"/>
                    <a:pt x="1765808" y="430149"/>
                  </a:cubicBezTo>
                  <a:cubicBezTo>
                    <a:pt x="1344041" y="886079"/>
                    <a:pt x="819150" y="1275969"/>
                    <a:pt x="357505" y="1703959"/>
                  </a:cubicBezTo>
                  <a:cubicBezTo>
                    <a:pt x="329184" y="1687449"/>
                    <a:pt x="303149" y="1640078"/>
                    <a:pt x="274828" y="1623568"/>
                  </a:cubicBezTo>
                  <a:lnTo>
                    <a:pt x="323977" y="1554226"/>
                  </a:lnTo>
                  <a:cubicBezTo>
                    <a:pt x="288798" y="1563116"/>
                    <a:pt x="233680" y="1547495"/>
                    <a:pt x="198501" y="1554226"/>
                  </a:cubicBezTo>
                  <a:cubicBezTo>
                    <a:pt x="227076" y="1522476"/>
                    <a:pt x="251714" y="1487170"/>
                    <a:pt x="272034" y="1448943"/>
                  </a:cubicBezTo>
                  <a:cubicBezTo>
                    <a:pt x="249301" y="1448943"/>
                    <a:pt x="136271" y="1456944"/>
                    <a:pt x="119888" y="1458722"/>
                  </a:cubicBezTo>
                  <a:lnTo>
                    <a:pt x="0" y="1311021"/>
                  </a:lnTo>
                  <a:cubicBezTo>
                    <a:pt x="143002" y="1130427"/>
                    <a:pt x="436499" y="878332"/>
                    <a:pt x="559181" y="772541"/>
                  </a:cubicBezTo>
                  <a:cubicBezTo>
                    <a:pt x="897509" y="487934"/>
                    <a:pt x="1111504" y="283718"/>
                    <a:pt x="1451102" y="0"/>
                  </a:cubicBezTo>
                  <a:close/>
                </a:path>
              </a:pathLst>
            </a:custGeom>
            <a:solidFill>
              <a:srgbClr val="E670A9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-2032" y="-635"/>
              <a:ext cx="1820418" cy="1757426"/>
            </a:xfrm>
            <a:custGeom>
              <a:avLst/>
              <a:gdLst/>
              <a:ahLst/>
              <a:cxnLst/>
              <a:rect l="l" t="t" r="r" b="b"/>
              <a:pathLst>
                <a:path w="1820418" h="1757426">
                  <a:moveTo>
                    <a:pt x="1498092" y="9779"/>
                  </a:moveTo>
                  <a:lnTo>
                    <a:pt x="1581912" y="111760"/>
                  </a:lnTo>
                  <a:cubicBezTo>
                    <a:pt x="1586357" y="117221"/>
                    <a:pt x="1588389" y="124206"/>
                    <a:pt x="1587500" y="131191"/>
                  </a:cubicBezTo>
                  <a:cubicBezTo>
                    <a:pt x="1586611" y="138176"/>
                    <a:pt x="1582928" y="144399"/>
                    <a:pt x="1577213" y="148590"/>
                  </a:cubicBezTo>
                  <a:cubicBezTo>
                    <a:pt x="1553845" y="165481"/>
                    <a:pt x="1534541" y="188214"/>
                    <a:pt x="1521206" y="215011"/>
                  </a:cubicBezTo>
                  <a:lnTo>
                    <a:pt x="1498473" y="203708"/>
                  </a:lnTo>
                  <a:lnTo>
                    <a:pt x="1506220" y="179578"/>
                  </a:lnTo>
                  <a:cubicBezTo>
                    <a:pt x="1528445" y="186690"/>
                    <a:pt x="1552575" y="184150"/>
                    <a:pt x="1573149" y="172085"/>
                  </a:cubicBezTo>
                  <a:cubicBezTo>
                    <a:pt x="1581150" y="167386"/>
                    <a:pt x="1591183" y="167513"/>
                    <a:pt x="1599184" y="172339"/>
                  </a:cubicBezTo>
                  <a:cubicBezTo>
                    <a:pt x="1607185" y="177165"/>
                    <a:pt x="1611884" y="186055"/>
                    <a:pt x="1611376" y="195326"/>
                  </a:cubicBezTo>
                  <a:cubicBezTo>
                    <a:pt x="1608963" y="241554"/>
                    <a:pt x="1599438" y="287020"/>
                    <a:pt x="1582928" y="329946"/>
                  </a:cubicBezTo>
                  <a:lnTo>
                    <a:pt x="1559179" y="320802"/>
                  </a:lnTo>
                  <a:lnTo>
                    <a:pt x="1555623" y="295656"/>
                  </a:lnTo>
                  <a:cubicBezTo>
                    <a:pt x="1563751" y="294513"/>
                    <a:pt x="1584960" y="285623"/>
                    <a:pt x="1612392" y="273812"/>
                  </a:cubicBezTo>
                  <a:cubicBezTo>
                    <a:pt x="1634617" y="264160"/>
                    <a:pt x="1662303" y="251968"/>
                    <a:pt x="1678178" y="249301"/>
                  </a:cubicBezTo>
                  <a:cubicBezTo>
                    <a:pt x="1690751" y="247142"/>
                    <a:pt x="1702943" y="254635"/>
                    <a:pt x="1706753" y="266827"/>
                  </a:cubicBezTo>
                  <a:cubicBezTo>
                    <a:pt x="1712722" y="285877"/>
                    <a:pt x="1729105" y="309245"/>
                    <a:pt x="1751584" y="340360"/>
                  </a:cubicBezTo>
                  <a:cubicBezTo>
                    <a:pt x="1773428" y="370713"/>
                    <a:pt x="1799590" y="406654"/>
                    <a:pt x="1816481" y="446151"/>
                  </a:cubicBezTo>
                  <a:cubicBezTo>
                    <a:pt x="1820418" y="455422"/>
                    <a:pt x="1818640" y="466090"/>
                    <a:pt x="1811782" y="473329"/>
                  </a:cubicBezTo>
                  <a:cubicBezTo>
                    <a:pt x="1546479" y="760095"/>
                    <a:pt x="1240790" y="1020572"/>
                    <a:pt x="937006" y="1279652"/>
                  </a:cubicBezTo>
                  <a:cubicBezTo>
                    <a:pt x="755396" y="1434592"/>
                    <a:pt x="574294" y="1588897"/>
                    <a:pt x="402082" y="1748536"/>
                  </a:cubicBezTo>
                  <a:cubicBezTo>
                    <a:pt x="393954" y="1756156"/>
                    <a:pt x="381762" y="1757426"/>
                    <a:pt x="371983" y="1751838"/>
                  </a:cubicBezTo>
                  <a:cubicBezTo>
                    <a:pt x="353187" y="1740916"/>
                    <a:pt x="336677" y="1720977"/>
                    <a:pt x="324104" y="1706118"/>
                  </a:cubicBezTo>
                  <a:cubicBezTo>
                    <a:pt x="309499" y="1688973"/>
                    <a:pt x="298958" y="1677035"/>
                    <a:pt x="289306" y="1671447"/>
                  </a:cubicBezTo>
                  <a:cubicBezTo>
                    <a:pt x="283083" y="1667891"/>
                    <a:pt x="278765" y="1661795"/>
                    <a:pt x="277241" y="1654937"/>
                  </a:cubicBezTo>
                  <a:cubicBezTo>
                    <a:pt x="275717" y="1648079"/>
                    <a:pt x="277241" y="1640713"/>
                    <a:pt x="281305" y="1634871"/>
                  </a:cubicBezTo>
                  <a:lnTo>
                    <a:pt x="330454" y="1565529"/>
                  </a:lnTo>
                  <a:lnTo>
                    <a:pt x="351155" y="1580261"/>
                  </a:lnTo>
                  <a:lnTo>
                    <a:pt x="357378" y="1604899"/>
                  </a:lnTo>
                  <a:cubicBezTo>
                    <a:pt x="333883" y="1610868"/>
                    <a:pt x="305181" y="1608074"/>
                    <a:pt x="282956" y="1606042"/>
                  </a:cubicBezTo>
                  <a:cubicBezTo>
                    <a:pt x="260350" y="1604010"/>
                    <a:pt x="243078" y="1602740"/>
                    <a:pt x="230505" y="1605153"/>
                  </a:cubicBezTo>
                  <a:cubicBezTo>
                    <a:pt x="219837" y="1607185"/>
                    <a:pt x="208915" y="1602232"/>
                    <a:pt x="203581" y="1592707"/>
                  </a:cubicBezTo>
                  <a:cubicBezTo>
                    <a:pt x="198247" y="1583182"/>
                    <a:pt x="199517" y="1571371"/>
                    <a:pt x="206756" y="1563243"/>
                  </a:cubicBezTo>
                  <a:cubicBezTo>
                    <a:pt x="233934" y="1533144"/>
                    <a:pt x="257429" y="1499362"/>
                    <a:pt x="276733" y="1463040"/>
                  </a:cubicBezTo>
                  <a:lnTo>
                    <a:pt x="299212" y="1474978"/>
                  </a:lnTo>
                  <a:lnTo>
                    <a:pt x="299212" y="1500378"/>
                  </a:lnTo>
                  <a:cubicBezTo>
                    <a:pt x="277749" y="1500378"/>
                    <a:pt x="165735" y="1508252"/>
                    <a:pt x="149606" y="1510030"/>
                  </a:cubicBezTo>
                  <a:cubicBezTo>
                    <a:pt x="141097" y="1510919"/>
                    <a:pt x="132715" y="1507490"/>
                    <a:pt x="127254" y="1500759"/>
                  </a:cubicBezTo>
                  <a:lnTo>
                    <a:pt x="7620" y="1353058"/>
                  </a:lnTo>
                  <a:cubicBezTo>
                    <a:pt x="127" y="1343787"/>
                    <a:pt x="0" y="1330579"/>
                    <a:pt x="7366" y="1321308"/>
                  </a:cubicBezTo>
                  <a:cubicBezTo>
                    <a:pt x="149860" y="1141476"/>
                    <a:pt x="437896" y="893318"/>
                    <a:pt x="563372" y="785114"/>
                  </a:cubicBezTo>
                  <a:cubicBezTo>
                    <a:pt x="565658" y="783209"/>
                    <a:pt x="567817" y="781304"/>
                    <a:pt x="569976" y="779399"/>
                  </a:cubicBezTo>
                  <a:lnTo>
                    <a:pt x="570230" y="779145"/>
                  </a:lnTo>
                  <a:cubicBezTo>
                    <a:pt x="733806" y="641604"/>
                    <a:pt x="868299" y="522732"/>
                    <a:pt x="1002284" y="404495"/>
                  </a:cubicBezTo>
                  <a:cubicBezTo>
                    <a:pt x="1134618" y="287528"/>
                    <a:pt x="1266444" y="171069"/>
                    <a:pt x="1424940" y="37719"/>
                  </a:cubicBezTo>
                  <a:cubicBezTo>
                    <a:pt x="1437132" y="27432"/>
                    <a:pt x="1449578" y="17018"/>
                    <a:pt x="1462151" y="6477"/>
                  </a:cubicBezTo>
                  <a:cubicBezTo>
                    <a:pt x="1467358" y="2159"/>
                    <a:pt x="1474089" y="0"/>
                    <a:pt x="1480820" y="635"/>
                  </a:cubicBezTo>
                  <a:cubicBezTo>
                    <a:pt x="1487551" y="1270"/>
                    <a:pt x="1493774" y="4572"/>
                    <a:pt x="1498092" y="9779"/>
                  </a:cubicBezTo>
                  <a:moveTo>
                    <a:pt x="1458849" y="42037"/>
                  </a:moveTo>
                  <a:lnTo>
                    <a:pt x="1478534" y="26035"/>
                  </a:lnTo>
                  <a:lnTo>
                    <a:pt x="1494790" y="45466"/>
                  </a:lnTo>
                  <a:cubicBezTo>
                    <a:pt x="1482217" y="56007"/>
                    <a:pt x="1469898" y="66294"/>
                    <a:pt x="1457706" y="76581"/>
                  </a:cubicBezTo>
                  <a:cubicBezTo>
                    <a:pt x="1299718" y="209550"/>
                    <a:pt x="1168273" y="325628"/>
                    <a:pt x="1035812" y="442595"/>
                  </a:cubicBezTo>
                  <a:cubicBezTo>
                    <a:pt x="901954" y="560832"/>
                    <a:pt x="766953" y="680085"/>
                    <a:pt x="602869" y="818134"/>
                  </a:cubicBezTo>
                  <a:lnTo>
                    <a:pt x="586486" y="798703"/>
                  </a:lnTo>
                  <a:lnTo>
                    <a:pt x="603123" y="817880"/>
                  </a:lnTo>
                  <a:cubicBezTo>
                    <a:pt x="600964" y="819785"/>
                    <a:pt x="598805" y="821690"/>
                    <a:pt x="596519" y="823595"/>
                  </a:cubicBezTo>
                  <a:cubicBezTo>
                    <a:pt x="469519" y="933069"/>
                    <a:pt x="185928" y="1177671"/>
                    <a:pt x="47244" y="1352804"/>
                  </a:cubicBezTo>
                  <a:lnTo>
                    <a:pt x="27432" y="1337056"/>
                  </a:lnTo>
                  <a:lnTo>
                    <a:pt x="47117" y="1321054"/>
                  </a:lnTo>
                  <a:lnTo>
                    <a:pt x="167005" y="1468628"/>
                  </a:lnTo>
                  <a:lnTo>
                    <a:pt x="147320" y="1484630"/>
                  </a:lnTo>
                  <a:lnTo>
                    <a:pt x="144653" y="1459357"/>
                  </a:lnTo>
                  <a:cubicBezTo>
                    <a:pt x="161290" y="1457579"/>
                    <a:pt x="275336" y="1449451"/>
                    <a:pt x="299466" y="1449451"/>
                  </a:cubicBezTo>
                  <a:cubicBezTo>
                    <a:pt x="308356" y="1449451"/>
                    <a:pt x="316611" y="1454150"/>
                    <a:pt x="321183" y="1461770"/>
                  </a:cubicBezTo>
                  <a:cubicBezTo>
                    <a:pt x="325755" y="1469390"/>
                    <a:pt x="326009" y="1478915"/>
                    <a:pt x="321818" y="1486789"/>
                  </a:cubicBezTo>
                  <a:cubicBezTo>
                    <a:pt x="300609" y="1526794"/>
                    <a:pt x="274701" y="1563878"/>
                    <a:pt x="244729" y="1597152"/>
                  </a:cubicBezTo>
                  <a:lnTo>
                    <a:pt x="225806" y="1580134"/>
                  </a:lnTo>
                  <a:lnTo>
                    <a:pt x="220980" y="1555242"/>
                  </a:lnTo>
                  <a:cubicBezTo>
                    <a:pt x="241935" y="1551178"/>
                    <a:pt x="267208" y="1553591"/>
                    <a:pt x="287401" y="1555369"/>
                  </a:cubicBezTo>
                  <a:cubicBezTo>
                    <a:pt x="312547" y="1557528"/>
                    <a:pt x="331597" y="1558925"/>
                    <a:pt x="344932" y="1555496"/>
                  </a:cubicBezTo>
                  <a:cubicBezTo>
                    <a:pt x="355219" y="1552829"/>
                    <a:pt x="366141" y="1557020"/>
                    <a:pt x="372110" y="1565783"/>
                  </a:cubicBezTo>
                  <a:cubicBezTo>
                    <a:pt x="378079" y="1574546"/>
                    <a:pt x="378079" y="1586103"/>
                    <a:pt x="371856" y="1594866"/>
                  </a:cubicBezTo>
                  <a:lnTo>
                    <a:pt x="322707" y="1664208"/>
                  </a:lnTo>
                  <a:lnTo>
                    <a:pt x="302006" y="1649476"/>
                  </a:lnTo>
                  <a:lnTo>
                    <a:pt x="314833" y="1627505"/>
                  </a:lnTo>
                  <a:cubicBezTo>
                    <a:pt x="333629" y="1638427"/>
                    <a:pt x="350139" y="1658366"/>
                    <a:pt x="362712" y="1673225"/>
                  </a:cubicBezTo>
                  <a:cubicBezTo>
                    <a:pt x="377317" y="1690370"/>
                    <a:pt x="387858" y="1702308"/>
                    <a:pt x="397510" y="1707896"/>
                  </a:cubicBezTo>
                  <a:lnTo>
                    <a:pt x="384683" y="1729867"/>
                  </a:lnTo>
                  <a:lnTo>
                    <a:pt x="367411" y="1711198"/>
                  </a:lnTo>
                  <a:cubicBezTo>
                    <a:pt x="540512" y="1550797"/>
                    <a:pt x="722376" y="1395730"/>
                    <a:pt x="903859" y="1240917"/>
                  </a:cubicBezTo>
                  <a:cubicBezTo>
                    <a:pt x="1208151" y="981456"/>
                    <a:pt x="1511427" y="722884"/>
                    <a:pt x="1774317" y="438785"/>
                  </a:cubicBezTo>
                  <a:lnTo>
                    <a:pt x="1792986" y="456057"/>
                  </a:lnTo>
                  <a:lnTo>
                    <a:pt x="1769618" y="466090"/>
                  </a:lnTo>
                  <a:cubicBezTo>
                    <a:pt x="1755267" y="432689"/>
                    <a:pt x="1732788" y="401193"/>
                    <a:pt x="1710309" y="369951"/>
                  </a:cubicBezTo>
                  <a:cubicBezTo>
                    <a:pt x="1689735" y="341503"/>
                    <a:pt x="1667129" y="310642"/>
                    <a:pt x="1658112" y="281813"/>
                  </a:cubicBezTo>
                  <a:lnTo>
                    <a:pt x="1682369" y="274193"/>
                  </a:lnTo>
                  <a:lnTo>
                    <a:pt x="1686687" y="299212"/>
                  </a:lnTo>
                  <a:cubicBezTo>
                    <a:pt x="1678432" y="300609"/>
                    <a:pt x="1658366" y="309118"/>
                    <a:pt x="1632458" y="320294"/>
                  </a:cubicBezTo>
                  <a:cubicBezTo>
                    <a:pt x="1609344" y="330327"/>
                    <a:pt x="1579372" y="343535"/>
                    <a:pt x="1562481" y="345821"/>
                  </a:cubicBezTo>
                  <a:cubicBezTo>
                    <a:pt x="1553591" y="347091"/>
                    <a:pt x="1544701" y="343535"/>
                    <a:pt x="1539113" y="336423"/>
                  </a:cubicBezTo>
                  <a:cubicBezTo>
                    <a:pt x="1533525" y="329311"/>
                    <a:pt x="1532128" y="319913"/>
                    <a:pt x="1535303" y="311531"/>
                  </a:cubicBezTo>
                  <a:cubicBezTo>
                    <a:pt x="1549781" y="273685"/>
                    <a:pt x="1558290" y="233426"/>
                    <a:pt x="1560449" y="192405"/>
                  </a:cubicBezTo>
                  <a:lnTo>
                    <a:pt x="1585849" y="193675"/>
                  </a:lnTo>
                  <a:lnTo>
                    <a:pt x="1598676" y="215646"/>
                  </a:lnTo>
                  <a:cubicBezTo>
                    <a:pt x="1565783" y="234823"/>
                    <a:pt x="1526794" y="239268"/>
                    <a:pt x="1490599" y="227584"/>
                  </a:cubicBezTo>
                  <a:cubicBezTo>
                    <a:pt x="1483487" y="225298"/>
                    <a:pt x="1477772" y="220091"/>
                    <a:pt x="1474978" y="213233"/>
                  </a:cubicBezTo>
                  <a:cubicBezTo>
                    <a:pt x="1472184" y="206375"/>
                    <a:pt x="1472311" y="198628"/>
                    <a:pt x="1475613" y="192024"/>
                  </a:cubicBezTo>
                  <a:cubicBezTo>
                    <a:pt x="1492631" y="158115"/>
                    <a:pt x="1517142" y="128905"/>
                    <a:pt x="1547368" y="107061"/>
                  </a:cubicBezTo>
                  <a:lnTo>
                    <a:pt x="1562227" y="127635"/>
                  </a:lnTo>
                  <a:lnTo>
                    <a:pt x="1542669" y="143764"/>
                  </a:lnTo>
                  <a:lnTo>
                    <a:pt x="1458849" y="4178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9" name="Group 29"/>
          <p:cNvGrpSpPr/>
          <p:nvPr/>
        </p:nvGrpSpPr>
        <p:grpSpPr>
          <a:xfrm rot="-10800000">
            <a:off x="175425" y="5815965"/>
            <a:ext cx="908307" cy="877351"/>
            <a:chOff x="0" y="0"/>
            <a:chExt cx="1816613" cy="1754703"/>
          </a:xfrm>
        </p:grpSpPr>
        <p:sp>
          <p:nvSpPr>
            <p:cNvPr id="30" name="Freeform 30"/>
            <p:cNvSpPr/>
            <p:nvPr/>
          </p:nvSpPr>
          <p:spPr>
            <a:xfrm>
              <a:off x="25400" y="25400"/>
              <a:ext cx="1765808" cy="1703832"/>
            </a:xfrm>
            <a:custGeom>
              <a:avLst/>
              <a:gdLst/>
              <a:ahLst/>
              <a:cxnLst/>
              <a:rect l="l" t="t" r="r" b="b"/>
              <a:pathLst>
                <a:path w="1765808" h="1703832">
                  <a:moveTo>
                    <a:pt x="314706" y="0"/>
                  </a:moveTo>
                  <a:lnTo>
                    <a:pt x="230886" y="101981"/>
                  </a:lnTo>
                  <a:cubicBezTo>
                    <a:pt x="257683" y="121412"/>
                    <a:pt x="279654" y="147320"/>
                    <a:pt x="294767" y="177673"/>
                  </a:cubicBezTo>
                  <a:cubicBezTo>
                    <a:pt x="265557" y="187071"/>
                    <a:pt x="234061" y="183515"/>
                    <a:pt x="207264" y="167894"/>
                  </a:cubicBezTo>
                  <a:cubicBezTo>
                    <a:pt x="209423" y="211455"/>
                    <a:pt x="218567" y="254381"/>
                    <a:pt x="234061" y="294767"/>
                  </a:cubicBezTo>
                  <a:cubicBezTo>
                    <a:pt x="209677" y="291338"/>
                    <a:pt x="135382" y="252476"/>
                    <a:pt x="110617" y="248285"/>
                  </a:cubicBezTo>
                  <a:cubicBezTo>
                    <a:pt x="95504" y="296799"/>
                    <a:pt x="30734" y="358140"/>
                    <a:pt x="0" y="430022"/>
                  </a:cubicBezTo>
                  <a:cubicBezTo>
                    <a:pt x="421767" y="885952"/>
                    <a:pt x="946658" y="1275842"/>
                    <a:pt x="1408303" y="1703832"/>
                  </a:cubicBezTo>
                  <a:cubicBezTo>
                    <a:pt x="1436624" y="1687322"/>
                    <a:pt x="1462659" y="1639951"/>
                    <a:pt x="1490980" y="1623441"/>
                  </a:cubicBezTo>
                  <a:lnTo>
                    <a:pt x="1441831" y="1554099"/>
                  </a:lnTo>
                  <a:cubicBezTo>
                    <a:pt x="1477010" y="1562989"/>
                    <a:pt x="1532128" y="1547368"/>
                    <a:pt x="1567307" y="1554099"/>
                  </a:cubicBezTo>
                  <a:cubicBezTo>
                    <a:pt x="1538732" y="1522349"/>
                    <a:pt x="1514094" y="1487043"/>
                    <a:pt x="1493774" y="1448816"/>
                  </a:cubicBezTo>
                  <a:cubicBezTo>
                    <a:pt x="1516507" y="1448816"/>
                    <a:pt x="1629537" y="1456817"/>
                    <a:pt x="1645920" y="1458595"/>
                  </a:cubicBezTo>
                  <a:lnTo>
                    <a:pt x="1765808" y="1311021"/>
                  </a:lnTo>
                  <a:cubicBezTo>
                    <a:pt x="1622806" y="1130427"/>
                    <a:pt x="1329309" y="878332"/>
                    <a:pt x="1206627" y="772668"/>
                  </a:cubicBezTo>
                  <a:cubicBezTo>
                    <a:pt x="868299" y="487934"/>
                    <a:pt x="654304" y="283718"/>
                    <a:pt x="314706" y="0"/>
                  </a:cubicBez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-1905" y="-635"/>
              <a:ext cx="1820418" cy="1757299"/>
            </a:xfrm>
            <a:custGeom>
              <a:avLst/>
              <a:gdLst/>
              <a:ahLst/>
              <a:cxnLst/>
              <a:rect l="l" t="t" r="r" b="b"/>
              <a:pathLst>
                <a:path w="1820418" h="1757299">
                  <a:moveTo>
                    <a:pt x="361696" y="42164"/>
                  </a:moveTo>
                  <a:lnTo>
                    <a:pt x="277876" y="144145"/>
                  </a:lnTo>
                  <a:lnTo>
                    <a:pt x="258318" y="128016"/>
                  </a:lnTo>
                  <a:lnTo>
                    <a:pt x="273050" y="107315"/>
                  </a:lnTo>
                  <a:cubicBezTo>
                    <a:pt x="303276" y="129159"/>
                    <a:pt x="327787" y="158369"/>
                    <a:pt x="344805" y="192278"/>
                  </a:cubicBezTo>
                  <a:cubicBezTo>
                    <a:pt x="348107" y="198882"/>
                    <a:pt x="348361" y="206629"/>
                    <a:pt x="345440" y="213487"/>
                  </a:cubicBezTo>
                  <a:cubicBezTo>
                    <a:pt x="342519" y="220345"/>
                    <a:pt x="336804" y="225552"/>
                    <a:pt x="329819" y="227838"/>
                  </a:cubicBezTo>
                  <a:cubicBezTo>
                    <a:pt x="293624" y="239522"/>
                    <a:pt x="254635" y="235077"/>
                    <a:pt x="221742" y="215900"/>
                  </a:cubicBezTo>
                  <a:lnTo>
                    <a:pt x="234569" y="193929"/>
                  </a:lnTo>
                  <a:lnTo>
                    <a:pt x="259969" y="192659"/>
                  </a:lnTo>
                  <a:cubicBezTo>
                    <a:pt x="262001" y="233553"/>
                    <a:pt x="270510" y="273812"/>
                    <a:pt x="285115" y="311785"/>
                  </a:cubicBezTo>
                  <a:cubicBezTo>
                    <a:pt x="288290" y="320167"/>
                    <a:pt x="286893" y="329692"/>
                    <a:pt x="281305" y="336677"/>
                  </a:cubicBezTo>
                  <a:cubicBezTo>
                    <a:pt x="275717" y="343662"/>
                    <a:pt x="266827" y="347218"/>
                    <a:pt x="257937" y="346075"/>
                  </a:cubicBezTo>
                  <a:cubicBezTo>
                    <a:pt x="241046" y="343789"/>
                    <a:pt x="211074" y="330454"/>
                    <a:pt x="187960" y="320548"/>
                  </a:cubicBezTo>
                  <a:cubicBezTo>
                    <a:pt x="162052" y="309372"/>
                    <a:pt x="141986" y="300863"/>
                    <a:pt x="133731" y="299466"/>
                  </a:cubicBezTo>
                  <a:lnTo>
                    <a:pt x="138049" y="274447"/>
                  </a:lnTo>
                  <a:lnTo>
                    <a:pt x="162306" y="282067"/>
                  </a:lnTo>
                  <a:cubicBezTo>
                    <a:pt x="153289" y="310896"/>
                    <a:pt x="130683" y="341757"/>
                    <a:pt x="110109" y="370205"/>
                  </a:cubicBezTo>
                  <a:cubicBezTo>
                    <a:pt x="87630" y="401320"/>
                    <a:pt x="65024" y="432816"/>
                    <a:pt x="50800" y="466344"/>
                  </a:cubicBezTo>
                  <a:lnTo>
                    <a:pt x="27305" y="456057"/>
                  </a:lnTo>
                  <a:lnTo>
                    <a:pt x="45974" y="438785"/>
                  </a:lnTo>
                  <a:cubicBezTo>
                    <a:pt x="308864" y="722884"/>
                    <a:pt x="612140" y="981583"/>
                    <a:pt x="916432" y="1240917"/>
                  </a:cubicBezTo>
                  <a:cubicBezTo>
                    <a:pt x="1097915" y="1395730"/>
                    <a:pt x="1279779" y="1550670"/>
                    <a:pt x="1452880" y="1711198"/>
                  </a:cubicBezTo>
                  <a:lnTo>
                    <a:pt x="1435608" y="1729867"/>
                  </a:lnTo>
                  <a:lnTo>
                    <a:pt x="1422781" y="1707896"/>
                  </a:lnTo>
                  <a:cubicBezTo>
                    <a:pt x="1432433" y="1702308"/>
                    <a:pt x="1442974" y="1690370"/>
                    <a:pt x="1457579" y="1673225"/>
                  </a:cubicBezTo>
                  <a:cubicBezTo>
                    <a:pt x="1470152" y="1658493"/>
                    <a:pt x="1486789" y="1638427"/>
                    <a:pt x="1505458" y="1627505"/>
                  </a:cubicBezTo>
                  <a:lnTo>
                    <a:pt x="1518285" y="1649476"/>
                  </a:lnTo>
                  <a:lnTo>
                    <a:pt x="1497584" y="1664208"/>
                  </a:lnTo>
                  <a:lnTo>
                    <a:pt x="1448435" y="1594866"/>
                  </a:lnTo>
                  <a:cubicBezTo>
                    <a:pt x="1442339" y="1586230"/>
                    <a:pt x="1442212" y="1574546"/>
                    <a:pt x="1448181" y="1565783"/>
                  </a:cubicBezTo>
                  <a:cubicBezTo>
                    <a:pt x="1454150" y="1557020"/>
                    <a:pt x="1465072" y="1552956"/>
                    <a:pt x="1475359" y="1555496"/>
                  </a:cubicBezTo>
                  <a:cubicBezTo>
                    <a:pt x="1488694" y="1558925"/>
                    <a:pt x="1507744" y="1557528"/>
                    <a:pt x="1532890" y="1555369"/>
                  </a:cubicBezTo>
                  <a:cubicBezTo>
                    <a:pt x="1553083" y="1553591"/>
                    <a:pt x="1578356" y="1551178"/>
                    <a:pt x="1599311" y="1555242"/>
                  </a:cubicBezTo>
                  <a:lnTo>
                    <a:pt x="1594485" y="1580134"/>
                  </a:lnTo>
                  <a:lnTo>
                    <a:pt x="1575562" y="1597152"/>
                  </a:lnTo>
                  <a:cubicBezTo>
                    <a:pt x="1545590" y="1563878"/>
                    <a:pt x="1519682" y="1526794"/>
                    <a:pt x="1498473" y="1486789"/>
                  </a:cubicBezTo>
                  <a:cubicBezTo>
                    <a:pt x="1494282" y="1478915"/>
                    <a:pt x="1494536" y="1469390"/>
                    <a:pt x="1499108" y="1461770"/>
                  </a:cubicBezTo>
                  <a:cubicBezTo>
                    <a:pt x="1503680" y="1454150"/>
                    <a:pt x="1511935" y="1449451"/>
                    <a:pt x="1520825" y="1449451"/>
                  </a:cubicBezTo>
                  <a:cubicBezTo>
                    <a:pt x="1544955" y="1449451"/>
                    <a:pt x="1659001" y="1457579"/>
                    <a:pt x="1675638" y="1459357"/>
                  </a:cubicBezTo>
                  <a:lnTo>
                    <a:pt x="1672971" y="1484630"/>
                  </a:lnTo>
                  <a:lnTo>
                    <a:pt x="1653286" y="1468628"/>
                  </a:lnTo>
                  <a:lnTo>
                    <a:pt x="1773174" y="1321054"/>
                  </a:lnTo>
                  <a:lnTo>
                    <a:pt x="1792859" y="1337056"/>
                  </a:lnTo>
                  <a:lnTo>
                    <a:pt x="1772920" y="1352804"/>
                  </a:lnTo>
                  <a:cubicBezTo>
                    <a:pt x="1634617" y="1177671"/>
                    <a:pt x="1350899" y="933069"/>
                    <a:pt x="1224026" y="823595"/>
                  </a:cubicBezTo>
                  <a:cubicBezTo>
                    <a:pt x="1221740" y="821690"/>
                    <a:pt x="1219581" y="819785"/>
                    <a:pt x="1217422" y="817880"/>
                  </a:cubicBezTo>
                  <a:lnTo>
                    <a:pt x="1234059" y="798703"/>
                  </a:lnTo>
                  <a:lnTo>
                    <a:pt x="1217676" y="818134"/>
                  </a:lnTo>
                  <a:cubicBezTo>
                    <a:pt x="1053465" y="679958"/>
                    <a:pt x="918591" y="560832"/>
                    <a:pt x="784733" y="442595"/>
                  </a:cubicBezTo>
                  <a:cubicBezTo>
                    <a:pt x="652272" y="325628"/>
                    <a:pt x="520827" y="209550"/>
                    <a:pt x="362966" y="76581"/>
                  </a:cubicBezTo>
                  <a:cubicBezTo>
                    <a:pt x="350774" y="66294"/>
                    <a:pt x="338328" y="55880"/>
                    <a:pt x="325882" y="45466"/>
                  </a:cubicBezTo>
                  <a:lnTo>
                    <a:pt x="342011" y="26035"/>
                  </a:lnTo>
                  <a:lnTo>
                    <a:pt x="361569" y="42164"/>
                  </a:lnTo>
                  <a:moveTo>
                    <a:pt x="322453" y="9779"/>
                  </a:moveTo>
                  <a:cubicBezTo>
                    <a:pt x="326771" y="4572"/>
                    <a:pt x="332994" y="1270"/>
                    <a:pt x="339725" y="635"/>
                  </a:cubicBezTo>
                  <a:cubicBezTo>
                    <a:pt x="346456" y="0"/>
                    <a:pt x="353187" y="2032"/>
                    <a:pt x="358394" y="6477"/>
                  </a:cubicBezTo>
                  <a:cubicBezTo>
                    <a:pt x="370967" y="17018"/>
                    <a:pt x="383413" y="27432"/>
                    <a:pt x="395605" y="37719"/>
                  </a:cubicBezTo>
                  <a:cubicBezTo>
                    <a:pt x="554101" y="171069"/>
                    <a:pt x="685927" y="287528"/>
                    <a:pt x="818261" y="404495"/>
                  </a:cubicBezTo>
                  <a:cubicBezTo>
                    <a:pt x="952246" y="522732"/>
                    <a:pt x="1086739" y="641604"/>
                    <a:pt x="1250315" y="779145"/>
                  </a:cubicBezTo>
                  <a:lnTo>
                    <a:pt x="1250569" y="779399"/>
                  </a:lnTo>
                  <a:cubicBezTo>
                    <a:pt x="1252728" y="781304"/>
                    <a:pt x="1254887" y="783082"/>
                    <a:pt x="1257173" y="785114"/>
                  </a:cubicBezTo>
                  <a:cubicBezTo>
                    <a:pt x="1382776" y="893318"/>
                    <a:pt x="1670812" y="1141476"/>
                    <a:pt x="1813052" y="1321308"/>
                  </a:cubicBezTo>
                  <a:cubicBezTo>
                    <a:pt x="1820418" y="1330579"/>
                    <a:pt x="1820418" y="1343787"/>
                    <a:pt x="1812798" y="1353058"/>
                  </a:cubicBezTo>
                  <a:lnTo>
                    <a:pt x="1692910" y="1500632"/>
                  </a:lnTo>
                  <a:cubicBezTo>
                    <a:pt x="1687449" y="1507236"/>
                    <a:pt x="1679067" y="1510792"/>
                    <a:pt x="1670558" y="1509903"/>
                  </a:cubicBezTo>
                  <a:cubicBezTo>
                    <a:pt x="1654429" y="1508252"/>
                    <a:pt x="1542415" y="1500251"/>
                    <a:pt x="1520952" y="1500251"/>
                  </a:cubicBezTo>
                  <a:lnTo>
                    <a:pt x="1520952" y="1474851"/>
                  </a:lnTo>
                  <a:lnTo>
                    <a:pt x="1543431" y="1462913"/>
                  </a:lnTo>
                  <a:cubicBezTo>
                    <a:pt x="1562735" y="1499235"/>
                    <a:pt x="1586230" y="1533017"/>
                    <a:pt x="1613408" y="1563116"/>
                  </a:cubicBezTo>
                  <a:cubicBezTo>
                    <a:pt x="1620647" y="1571244"/>
                    <a:pt x="1622044" y="1583055"/>
                    <a:pt x="1616583" y="1592580"/>
                  </a:cubicBezTo>
                  <a:cubicBezTo>
                    <a:pt x="1611122" y="1602105"/>
                    <a:pt x="1600327" y="1607058"/>
                    <a:pt x="1589659" y="1605026"/>
                  </a:cubicBezTo>
                  <a:cubicBezTo>
                    <a:pt x="1577213" y="1602613"/>
                    <a:pt x="1559941" y="1603883"/>
                    <a:pt x="1537208" y="1605915"/>
                  </a:cubicBezTo>
                  <a:cubicBezTo>
                    <a:pt x="1514983" y="1607820"/>
                    <a:pt x="1486281" y="1610614"/>
                    <a:pt x="1462786" y="1604772"/>
                  </a:cubicBezTo>
                  <a:lnTo>
                    <a:pt x="1469009" y="1580134"/>
                  </a:lnTo>
                  <a:lnTo>
                    <a:pt x="1489710" y="1565402"/>
                  </a:lnTo>
                  <a:lnTo>
                    <a:pt x="1538859" y="1634744"/>
                  </a:lnTo>
                  <a:cubicBezTo>
                    <a:pt x="1542923" y="1640586"/>
                    <a:pt x="1544447" y="1647825"/>
                    <a:pt x="1542923" y="1654810"/>
                  </a:cubicBezTo>
                  <a:cubicBezTo>
                    <a:pt x="1541399" y="1661795"/>
                    <a:pt x="1537081" y="1667764"/>
                    <a:pt x="1530858" y="1671320"/>
                  </a:cubicBezTo>
                  <a:cubicBezTo>
                    <a:pt x="1521206" y="1676908"/>
                    <a:pt x="1510665" y="1688846"/>
                    <a:pt x="1496060" y="1705991"/>
                  </a:cubicBezTo>
                  <a:cubicBezTo>
                    <a:pt x="1483487" y="1720723"/>
                    <a:pt x="1466850" y="1740789"/>
                    <a:pt x="1448181" y="1751711"/>
                  </a:cubicBezTo>
                  <a:cubicBezTo>
                    <a:pt x="1438529" y="1757299"/>
                    <a:pt x="1426337" y="1756029"/>
                    <a:pt x="1418082" y="1748409"/>
                  </a:cubicBezTo>
                  <a:cubicBezTo>
                    <a:pt x="1245870" y="1588770"/>
                    <a:pt x="1064895" y="1434465"/>
                    <a:pt x="883158" y="1279525"/>
                  </a:cubicBezTo>
                  <a:cubicBezTo>
                    <a:pt x="579628" y="1020572"/>
                    <a:pt x="273939" y="760095"/>
                    <a:pt x="8636" y="473329"/>
                  </a:cubicBezTo>
                  <a:cubicBezTo>
                    <a:pt x="1905" y="465963"/>
                    <a:pt x="0" y="455295"/>
                    <a:pt x="3937" y="446024"/>
                  </a:cubicBezTo>
                  <a:cubicBezTo>
                    <a:pt x="20828" y="406527"/>
                    <a:pt x="46990" y="370459"/>
                    <a:pt x="68834" y="340233"/>
                  </a:cubicBezTo>
                  <a:cubicBezTo>
                    <a:pt x="91313" y="308991"/>
                    <a:pt x="107696" y="285750"/>
                    <a:pt x="113665" y="266700"/>
                  </a:cubicBezTo>
                  <a:cubicBezTo>
                    <a:pt x="117475" y="254508"/>
                    <a:pt x="129667" y="247142"/>
                    <a:pt x="142240" y="249174"/>
                  </a:cubicBezTo>
                  <a:cubicBezTo>
                    <a:pt x="158115" y="251841"/>
                    <a:pt x="185801" y="264033"/>
                    <a:pt x="208026" y="273685"/>
                  </a:cubicBezTo>
                  <a:cubicBezTo>
                    <a:pt x="235458" y="285623"/>
                    <a:pt x="256794" y="294513"/>
                    <a:pt x="264795" y="295529"/>
                  </a:cubicBezTo>
                  <a:lnTo>
                    <a:pt x="261239" y="320675"/>
                  </a:lnTo>
                  <a:lnTo>
                    <a:pt x="237490" y="329819"/>
                  </a:lnTo>
                  <a:cubicBezTo>
                    <a:pt x="220980" y="286893"/>
                    <a:pt x="211455" y="241300"/>
                    <a:pt x="209042" y="195199"/>
                  </a:cubicBezTo>
                  <a:cubicBezTo>
                    <a:pt x="208534" y="185928"/>
                    <a:pt x="213233" y="177038"/>
                    <a:pt x="221234" y="172212"/>
                  </a:cubicBezTo>
                  <a:cubicBezTo>
                    <a:pt x="229235" y="167386"/>
                    <a:pt x="239141" y="167259"/>
                    <a:pt x="247269" y="171958"/>
                  </a:cubicBezTo>
                  <a:cubicBezTo>
                    <a:pt x="267843" y="184023"/>
                    <a:pt x="291846" y="186563"/>
                    <a:pt x="314198" y="179451"/>
                  </a:cubicBezTo>
                  <a:lnTo>
                    <a:pt x="321945" y="203581"/>
                  </a:lnTo>
                  <a:lnTo>
                    <a:pt x="299212" y="214884"/>
                  </a:lnTo>
                  <a:cubicBezTo>
                    <a:pt x="285877" y="188087"/>
                    <a:pt x="266573" y="165354"/>
                    <a:pt x="243205" y="148463"/>
                  </a:cubicBezTo>
                  <a:cubicBezTo>
                    <a:pt x="237490" y="144399"/>
                    <a:pt x="233807" y="138049"/>
                    <a:pt x="232918" y="131064"/>
                  </a:cubicBezTo>
                  <a:cubicBezTo>
                    <a:pt x="232029" y="124079"/>
                    <a:pt x="234061" y="117094"/>
                    <a:pt x="238506" y="111633"/>
                  </a:cubicBezTo>
                  <a:lnTo>
                    <a:pt x="322453" y="977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2" name="Group 32"/>
          <p:cNvGrpSpPr/>
          <p:nvPr/>
        </p:nvGrpSpPr>
        <p:grpSpPr>
          <a:xfrm rot="-10800000">
            <a:off x="11035883" y="5636665"/>
            <a:ext cx="867367" cy="925985"/>
            <a:chOff x="0" y="0"/>
            <a:chExt cx="1734733" cy="1851971"/>
          </a:xfrm>
        </p:grpSpPr>
        <p:sp>
          <p:nvSpPr>
            <p:cNvPr id="33" name="Freeform 33"/>
            <p:cNvSpPr/>
            <p:nvPr/>
          </p:nvSpPr>
          <p:spPr>
            <a:xfrm>
              <a:off x="25400" y="25400"/>
              <a:ext cx="1684020" cy="1801114"/>
            </a:xfrm>
            <a:custGeom>
              <a:avLst/>
              <a:gdLst/>
              <a:ahLst/>
              <a:cxnLst/>
              <a:rect l="l" t="t" r="r" b="b"/>
              <a:pathLst>
                <a:path w="1684020" h="1801114">
                  <a:moveTo>
                    <a:pt x="0" y="1436624"/>
                  </a:moveTo>
                  <a:lnTo>
                    <a:pt x="89916" y="1533017"/>
                  </a:lnTo>
                  <a:cubicBezTo>
                    <a:pt x="109982" y="1505839"/>
                    <a:pt x="136144" y="1484376"/>
                    <a:pt x="166243" y="1470787"/>
                  </a:cubicBezTo>
                  <a:cubicBezTo>
                    <a:pt x="172593" y="1502410"/>
                    <a:pt x="166878" y="1535430"/>
                    <a:pt x="150241" y="1562608"/>
                  </a:cubicBezTo>
                  <a:cubicBezTo>
                    <a:pt x="190881" y="1562989"/>
                    <a:pt x="231267" y="1556512"/>
                    <a:pt x="270002" y="1543558"/>
                  </a:cubicBezTo>
                  <a:cubicBezTo>
                    <a:pt x="265176" y="1569339"/>
                    <a:pt x="222123" y="1644650"/>
                    <a:pt x="216916" y="1670431"/>
                  </a:cubicBezTo>
                  <a:cubicBezTo>
                    <a:pt x="262001" y="1690243"/>
                    <a:pt x="315214" y="1763014"/>
                    <a:pt x="380238" y="1801114"/>
                  </a:cubicBezTo>
                  <a:cubicBezTo>
                    <a:pt x="840740" y="1389634"/>
                    <a:pt x="1247013" y="863981"/>
                    <a:pt x="1684020" y="408051"/>
                  </a:cubicBezTo>
                  <a:cubicBezTo>
                    <a:pt x="1670431" y="376809"/>
                    <a:pt x="1627759" y="345948"/>
                    <a:pt x="1614551" y="314579"/>
                  </a:cubicBezTo>
                  <a:lnTo>
                    <a:pt x="1545844" y="361569"/>
                  </a:lnTo>
                  <a:cubicBezTo>
                    <a:pt x="1556639" y="325247"/>
                    <a:pt x="1545844" y="265557"/>
                    <a:pt x="1556639" y="229235"/>
                  </a:cubicBezTo>
                  <a:cubicBezTo>
                    <a:pt x="1524635" y="257048"/>
                    <a:pt x="1489456" y="280543"/>
                    <a:pt x="1451991" y="298958"/>
                  </a:cubicBezTo>
                  <a:cubicBezTo>
                    <a:pt x="1454023" y="274828"/>
                    <a:pt x="1469517" y="156464"/>
                    <a:pt x="1472311" y="139065"/>
                  </a:cubicBezTo>
                  <a:lnTo>
                    <a:pt x="1342009" y="0"/>
                  </a:lnTo>
                  <a:cubicBezTo>
                    <a:pt x="1161542" y="137795"/>
                    <a:pt x="902716" y="428752"/>
                    <a:pt x="793623" y="552704"/>
                  </a:cubicBezTo>
                  <a:cubicBezTo>
                    <a:pt x="500888" y="888111"/>
                    <a:pt x="292862" y="1099058"/>
                    <a:pt x="0" y="1436624"/>
                  </a:cubicBezTo>
                  <a:close/>
                </a:path>
              </a:pathLst>
            </a:custGeom>
            <a:solidFill>
              <a:srgbClr val="E17070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-2286" y="-2667"/>
              <a:ext cx="1738757" cy="1856613"/>
            </a:xfrm>
            <a:custGeom>
              <a:avLst/>
              <a:gdLst/>
              <a:ahLst/>
              <a:cxnLst/>
              <a:rect l="l" t="t" r="r" b="b"/>
              <a:pathLst>
                <a:path w="1738757" h="1856613">
                  <a:moveTo>
                    <a:pt x="46355" y="1447292"/>
                  </a:moveTo>
                  <a:lnTo>
                    <a:pt x="136271" y="1543685"/>
                  </a:lnTo>
                  <a:lnTo>
                    <a:pt x="117729" y="1560957"/>
                  </a:lnTo>
                  <a:lnTo>
                    <a:pt x="97282" y="1545844"/>
                  </a:lnTo>
                  <a:cubicBezTo>
                    <a:pt x="119888" y="1515237"/>
                    <a:pt x="149479" y="1490980"/>
                    <a:pt x="183515" y="1475613"/>
                  </a:cubicBezTo>
                  <a:cubicBezTo>
                    <a:pt x="190627" y="1472438"/>
                    <a:pt x="198628" y="1472692"/>
                    <a:pt x="205613" y="1476121"/>
                  </a:cubicBezTo>
                  <a:cubicBezTo>
                    <a:pt x="212598" y="1479550"/>
                    <a:pt x="217424" y="1486154"/>
                    <a:pt x="218948" y="1493774"/>
                  </a:cubicBezTo>
                  <a:cubicBezTo>
                    <a:pt x="226568" y="1531620"/>
                    <a:pt x="219710" y="1571117"/>
                    <a:pt x="199771" y="1603756"/>
                  </a:cubicBezTo>
                  <a:lnTo>
                    <a:pt x="178054" y="1590548"/>
                  </a:lnTo>
                  <a:lnTo>
                    <a:pt x="178308" y="1565148"/>
                  </a:lnTo>
                  <a:cubicBezTo>
                    <a:pt x="216027" y="1565529"/>
                    <a:pt x="253746" y="1559560"/>
                    <a:pt x="289814" y="1547495"/>
                  </a:cubicBezTo>
                  <a:cubicBezTo>
                    <a:pt x="298323" y="1544574"/>
                    <a:pt x="307721" y="1546479"/>
                    <a:pt x="314579" y="1552448"/>
                  </a:cubicBezTo>
                  <a:cubicBezTo>
                    <a:pt x="321437" y="1558417"/>
                    <a:pt x="324485" y="1567434"/>
                    <a:pt x="322834" y="1576197"/>
                  </a:cubicBezTo>
                  <a:cubicBezTo>
                    <a:pt x="319659" y="1593469"/>
                    <a:pt x="305181" y="1623314"/>
                    <a:pt x="293878" y="1646936"/>
                  </a:cubicBezTo>
                  <a:cubicBezTo>
                    <a:pt x="281051" y="1673733"/>
                    <a:pt x="271399" y="1694688"/>
                    <a:pt x="269621" y="1703451"/>
                  </a:cubicBezTo>
                  <a:lnTo>
                    <a:pt x="244729" y="1698498"/>
                  </a:lnTo>
                  <a:lnTo>
                    <a:pt x="255016" y="1675257"/>
                  </a:lnTo>
                  <a:cubicBezTo>
                    <a:pt x="282321" y="1687322"/>
                    <a:pt x="310388" y="1714119"/>
                    <a:pt x="335915" y="1737995"/>
                  </a:cubicBezTo>
                  <a:cubicBezTo>
                    <a:pt x="363601" y="1763903"/>
                    <a:pt x="391160" y="1789811"/>
                    <a:pt x="421005" y="1807210"/>
                  </a:cubicBezTo>
                  <a:lnTo>
                    <a:pt x="408178" y="1829181"/>
                  </a:lnTo>
                  <a:lnTo>
                    <a:pt x="391287" y="1810258"/>
                  </a:lnTo>
                  <a:cubicBezTo>
                    <a:pt x="678688" y="1553464"/>
                    <a:pt x="945007" y="1251839"/>
                    <a:pt x="1212088" y="949325"/>
                  </a:cubicBezTo>
                  <a:cubicBezTo>
                    <a:pt x="1370965" y="769366"/>
                    <a:pt x="1530096" y="589153"/>
                    <a:pt x="1693545" y="418592"/>
                  </a:cubicBezTo>
                  <a:lnTo>
                    <a:pt x="1711833" y="436118"/>
                  </a:lnTo>
                  <a:lnTo>
                    <a:pt x="1688592" y="446278"/>
                  </a:lnTo>
                  <a:cubicBezTo>
                    <a:pt x="1683893" y="435356"/>
                    <a:pt x="1673225" y="423164"/>
                    <a:pt x="1658366" y="406781"/>
                  </a:cubicBezTo>
                  <a:cubicBezTo>
                    <a:pt x="1645412" y="392303"/>
                    <a:pt x="1628013" y="373634"/>
                    <a:pt x="1619250" y="353441"/>
                  </a:cubicBezTo>
                  <a:cubicBezTo>
                    <a:pt x="1619123" y="353187"/>
                    <a:pt x="1618996" y="352806"/>
                    <a:pt x="1618869" y="352552"/>
                  </a:cubicBezTo>
                  <a:lnTo>
                    <a:pt x="1642237" y="342646"/>
                  </a:lnTo>
                  <a:lnTo>
                    <a:pt x="1656588" y="363601"/>
                  </a:lnTo>
                  <a:lnTo>
                    <a:pt x="1587881" y="410591"/>
                  </a:lnTo>
                  <a:cubicBezTo>
                    <a:pt x="1578991" y="416687"/>
                    <a:pt x="1567307" y="416433"/>
                    <a:pt x="1558544" y="410083"/>
                  </a:cubicBezTo>
                  <a:cubicBezTo>
                    <a:pt x="1549781" y="403733"/>
                    <a:pt x="1546098" y="392684"/>
                    <a:pt x="1549146" y="382397"/>
                  </a:cubicBezTo>
                  <a:cubicBezTo>
                    <a:pt x="1553210" y="368554"/>
                    <a:pt x="1553464" y="348742"/>
                    <a:pt x="1553464" y="323469"/>
                  </a:cubicBezTo>
                  <a:cubicBezTo>
                    <a:pt x="1553464" y="300736"/>
                    <a:pt x="1553210" y="272542"/>
                    <a:pt x="1559941" y="250063"/>
                  </a:cubicBezTo>
                  <a:lnTo>
                    <a:pt x="1584325" y="257302"/>
                  </a:lnTo>
                  <a:lnTo>
                    <a:pt x="1600962" y="276479"/>
                  </a:lnTo>
                  <a:cubicBezTo>
                    <a:pt x="1567307" y="305689"/>
                    <a:pt x="1530350" y="330327"/>
                    <a:pt x="1490853" y="349885"/>
                  </a:cubicBezTo>
                  <a:cubicBezTo>
                    <a:pt x="1482598" y="353949"/>
                    <a:pt x="1472946" y="353314"/>
                    <a:pt x="1465326" y="348107"/>
                  </a:cubicBezTo>
                  <a:cubicBezTo>
                    <a:pt x="1457706" y="342900"/>
                    <a:pt x="1453515" y="334137"/>
                    <a:pt x="1454277" y="324993"/>
                  </a:cubicBezTo>
                  <a:cubicBezTo>
                    <a:pt x="1456309" y="299974"/>
                    <a:pt x="1472057" y="180848"/>
                    <a:pt x="1474851" y="163195"/>
                  </a:cubicBezTo>
                  <a:lnTo>
                    <a:pt x="1499870" y="167259"/>
                  </a:lnTo>
                  <a:lnTo>
                    <a:pt x="1481328" y="184658"/>
                  </a:lnTo>
                  <a:lnTo>
                    <a:pt x="1351153" y="45339"/>
                  </a:lnTo>
                  <a:lnTo>
                    <a:pt x="1369695" y="28067"/>
                  </a:lnTo>
                  <a:lnTo>
                    <a:pt x="1385062" y="48260"/>
                  </a:lnTo>
                  <a:cubicBezTo>
                    <a:pt x="1207008" y="184277"/>
                    <a:pt x="949960" y="472948"/>
                    <a:pt x="840359" y="597535"/>
                  </a:cubicBezTo>
                  <a:lnTo>
                    <a:pt x="821309" y="580771"/>
                  </a:lnTo>
                  <a:lnTo>
                    <a:pt x="840486" y="597408"/>
                  </a:lnTo>
                  <a:cubicBezTo>
                    <a:pt x="698627" y="759968"/>
                    <a:pt x="576580" y="893318"/>
                    <a:pt x="455295" y="1025779"/>
                  </a:cubicBezTo>
                  <a:cubicBezTo>
                    <a:pt x="335280" y="1156843"/>
                    <a:pt x="216154" y="1287145"/>
                    <a:pt x="79121" y="1444117"/>
                  </a:cubicBezTo>
                  <a:cubicBezTo>
                    <a:pt x="68453" y="1456309"/>
                    <a:pt x="57785" y="1468628"/>
                    <a:pt x="46863" y="1481201"/>
                  </a:cubicBezTo>
                  <a:lnTo>
                    <a:pt x="27686" y="1464691"/>
                  </a:lnTo>
                  <a:lnTo>
                    <a:pt x="46228" y="1447419"/>
                  </a:lnTo>
                  <a:moveTo>
                    <a:pt x="9144" y="1481963"/>
                  </a:moveTo>
                  <a:cubicBezTo>
                    <a:pt x="254" y="1472438"/>
                    <a:pt x="0" y="1457833"/>
                    <a:pt x="8509" y="1448054"/>
                  </a:cubicBezTo>
                  <a:cubicBezTo>
                    <a:pt x="19431" y="1435481"/>
                    <a:pt x="30226" y="1423162"/>
                    <a:pt x="40894" y="1410970"/>
                  </a:cubicBezTo>
                  <a:cubicBezTo>
                    <a:pt x="178435" y="1253236"/>
                    <a:pt x="297942" y="1122680"/>
                    <a:pt x="417830" y="991616"/>
                  </a:cubicBezTo>
                  <a:cubicBezTo>
                    <a:pt x="539115" y="859155"/>
                    <a:pt x="660781" y="726186"/>
                    <a:pt x="802132" y="564134"/>
                  </a:cubicBezTo>
                  <a:lnTo>
                    <a:pt x="802259" y="564007"/>
                  </a:lnTo>
                  <a:cubicBezTo>
                    <a:pt x="910844" y="440690"/>
                    <a:pt x="1171321" y="147574"/>
                    <a:pt x="1354328" y="7874"/>
                  </a:cubicBezTo>
                  <a:cubicBezTo>
                    <a:pt x="1364742" y="0"/>
                    <a:pt x="1379347" y="1143"/>
                    <a:pt x="1388237" y="10668"/>
                  </a:cubicBezTo>
                  <a:lnTo>
                    <a:pt x="1518412" y="149860"/>
                  </a:lnTo>
                  <a:cubicBezTo>
                    <a:pt x="1523746" y="155575"/>
                    <a:pt x="1526159" y="163449"/>
                    <a:pt x="1524889" y="171323"/>
                  </a:cubicBezTo>
                  <a:cubicBezTo>
                    <a:pt x="1522095" y="188341"/>
                    <a:pt x="1506728" y="305943"/>
                    <a:pt x="1504696" y="329184"/>
                  </a:cubicBezTo>
                  <a:lnTo>
                    <a:pt x="1479423" y="327025"/>
                  </a:lnTo>
                  <a:lnTo>
                    <a:pt x="1468120" y="304292"/>
                  </a:lnTo>
                  <a:cubicBezTo>
                    <a:pt x="1503680" y="286766"/>
                    <a:pt x="1536954" y="264541"/>
                    <a:pt x="1567307" y="238125"/>
                  </a:cubicBezTo>
                  <a:cubicBezTo>
                    <a:pt x="1575816" y="230759"/>
                    <a:pt x="1588262" y="229870"/>
                    <a:pt x="1597660" y="235966"/>
                  </a:cubicBezTo>
                  <a:cubicBezTo>
                    <a:pt x="1607058" y="242062"/>
                    <a:pt x="1611503" y="253746"/>
                    <a:pt x="1608328" y="264541"/>
                  </a:cubicBezTo>
                  <a:cubicBezTo>
                    <a:pt x="1604264" y="278384"/>
                    <a:pt x="1604010" y="298196"/>
                    <a:pt x="1604010" y="323469"/>
                  </a:cubicBezTo>
                  <a:cubicBezTo>
                    <a:pt x="1604010" y="346202"/>
                    <a:pt x="1604264" y="374396"/>
                    <a:pt x="1597533" y="396875"/>
                  </a:cubicBezTo>
                  <a:lnTo>
                    <a:pt x="1573149" y="389636"/>
                  </a:lnTo>
                  <a:lnTo>
                    <a:pt x="1558798" y="368681"/>
                  </a:lnTo>
                  <a:lnTo>
                    <a:pt x="1627505" y="321691"/>
                  </a:lnTo>
                  <a:cubicBezTo>
                    <a:pt x="1633855" y="317373"/>
                    <a:pt x="1641729" y="316103"/>
                    <a:pt x="1648968" y="318262"/>
                  </a:cubicBezTo>
                  <a:cubicBezTo>
                    <a:pt x="1656207" y="320421"/>
                    <a:pt x="1662303" y="325755"/>
                    <a:pt x="1665224" y="332740"/>
                  </a:cubicBezTo>
                  <a:cubicBezTo>
                    <a:pt x="1665224" y="332867"/>
                    <a:pt x="1665351" y="332994"/>
                    <a:pt x="1665351" y="333121"/>
                  </a:cubicBezTo>
                  <a:cubicBezTo>
                    <a:pt x="1670050" y="344043"/>
                    <a:pt x="1680718" y="356108"/>
                    <a:pt x="1695577" y="372618"/>
                  </a:cubicBezTo>
                  <a:cubicBezTo>
                    <a:pt x="1708658" y="387096"/>
                    <a:pt x="1725930" y="405765"/>
                    <a:pt x="1734693" y="425958"/>
                  </a:cubicBezTo>
                  <a:cubicBezTo>
                    <a:pt x="1738757" y="435356"/>
                    <a:pt x="1736852" y="446278"/>
                    <a:pt x="1729740" y="453644"/>
                  </a:cubicBezTo>
                  <a:cubicBezTo>
                    <a:pt x="1567053" y="623316"/>
                    <a:pt x="1408684" y="802767"/>
                    <a:pt x="1249680" y="982853"/>
                  </a:cubicBezTo>
                  <a:cubicBezTo>
                    <a:pt x="982980" y="1284986"/>
                    <a:pt x="714629" y="1588897"/>
                    <a:pt x="424688" y="1848104"/>
                  </a:cubicBezTo>
                  <a:cubicBezTo>
                    <a:pt x="416433" y="1855470"/>
                    <a:pt x="404495" y="1856613"/>
                    <a:pt x="394970" y="1851152"/>
                  </a:cubicBezTo>
                  <a:cubicBezTo>
                    <a:pt x="359283" y="1830324"/>
                    <a:pt x="327533" y="1800225"/>
                    <a:pt x="300736" y="1775079"/>
                  </a:cubicBezTo>
                  <a:cubicBezTo>
                    <a:pt x="272542" y="1748536"/>
                    <a:pt x="251714" y="1729486"/>
                    <a:pt x="234188" y="1721739"/>
                  </a:cubicBezTo>
                  <a:cubicBezTo>
                    <a:pt x="223266" y="1716913"/>
                    <a:pt x="217170" y="1705229"/>
                    <a:pt x="219583" y="1693545"/>
                  </a:cubicBezTo>
                  <a:cubicBezTo>
                    <a:pt x="222885" y="1676908"/>
                    <a:pt x="236855" y="1648206"/>
                    <a:pt x="247777" y="1625219"/>
                  </a:cubicBezTo>
                  <a:cubicBezTo>
                    <a:pt x="260985" y="1597533"/>
                    <a:pt x="271018" y="1575943"/>
                    <a:pt x="272669" y="1567053"/>
                  </a:cubicBezTo>
                  <a:lnTo>
                    <a:pt x="297688" y="1571752"/>
                  </a:lnTo>
                  <a:lnTo>
                    <a:pt x="305816" y="1595882"/>
                  </a:lnTo>
                  <a:cubicBezTo>
                    <a:pt x="264414" y="1609725"/>
                    <a:pt x="221107" y="1616583"/>
                    <a:pt x="177673" y="1616202"/>
                  </a:cubicBezTo>
                  <a:cubicBezTo>
                    <a:pt x="168529" y="1616075"/>
                    <a:pt x="160147" y="1611122"/>
                    <a:pt x="155702" y="1603121"/>
                  </a:cubicBezTo>
                  <a:cubicBezTo>
                    <a:pt x="151257" y="1595120"/>
                    <a:pt x="151511" y="1585341"/>
                    <a:pt x="156210" y="1577594"/>
                  </a:cubicBezTo>
                  <a:cubicBezTo>
                    <a:pt x="169418" y="1556004"/>
                    <a:pt x="174117" y="1529461"/>
                    <a:pt x="168910" y="1504061"/>
                  </a:cubicBezTo>
                  <a:lnTo>
                    <a:pt x="193802" y="1499108"/>
                  </a:lnTo>
                  <a:lnTo>
                    <a:pt x="204216" y="1522222"/>
                  </a:lnTo>
                  <a:cubicBezTo>
                    <a:pt x="178308" y="1533906"/>
                    <a:pt x="155448" y="1552448"/>
                    <a:pt x="137922" y="1576324"/>
                  </a:cubicBezTo>
                  <a:cubicBezTo>
                    <a:pt x="133477" y="1582420"/>
                    <a:pt x="126492" y="1586230"/>
                    <a:pt x="118872" y="1586611"/>
                  </a:cubicBezTo>
                  <a:cubicBezTo>
                    <a:pt x="111252" y="1586992"/>
                    <a:pt x="104013" y="1584071"/>
                    <a:pt x="98806" y="1578610"/>
                  </a:cubicBezTo>
                  <a:lnTo>
                    <a:pt x="9144" y="14819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sp>
        <p:nvSpPr>
          <p:cNvPr id="76" name="TextBox 333">
            <a:extLst>
              <a:ext uri="{FF2B5EF4-FFF2-40B4-BE49-F238E27FC236}">
                <a16:creationId xmlns:a16="http://schemas.microsoft.com/office/drawing/2014/main" id="{B8AEB216-5DA4-0BC5-9437-4D06250142F0}"/>
              </a:ext>
            </a:extLst>
          </p:cNvPr>
          <p:cNvSpPr txBox="1"/>
          <p:nvPr/>
        </p:nvSpPr>
        <p:spPr>
          <a:xfrm>
            <a:off x="681525" y="2052575"/>
            <a:ext cx="5181498" cy="692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20"/>
              </a:lnSpc>
            </a:pPr>
            <a:r>
              <a:rPr lang="en-US" sz="2267" dirty="0">
                <a:solidFill>
                  <a:schemeClr val="bg1"/>
                </a:solidFill>
                <a:latin typeface="Shadows Into Light Two Bold"/>
              </a:rPr>
              <a:t>2. </a:t>
            </a:r>
            <a:r>
              <a:rPr lang="en-US" sz="2267" dirty="0" err="1">
                <a:solidFill>
                  <a:schemeClr val="bg1"/>
                </a:solidFill>
                <a:latin typeface="Shadows Into Light Two Bold"/>
              </a:rPr>
              <a:t>Halbjahr</a:t>
            </a:r>
            <a:endParaRPr lang="en-US" sz="2267" dirty="0">
              <a:solidFill>
                <a:schemeClr val="bg1"/>
              </a:solidFill>
              <a:latin typeface="Shadows Into Light Two Bold"/>
            </a:endParaRPr>
          </a:p>
          <a:p>
            <a:pPr algn="ctr">
              <a:lnSpc>
                <a:spcPts val="2720"/>
              </a:lnSpc>
            </a:pPr>
            <a:r>
              <a:rPr lang="en-US" sz="2267" dirty="0" err="1">
                <a:solidFill>
                  <a:schemeClr val="bg1"/>
                </a:solidFill>
                <a:latin typeface="Shadows Into Light Two Bold"/>
              </a:rPr>
              <a:t>Schuljahr</a:t>
            </a:r>
            <a:r>
              <a:rPr lang="en-US" sz="2267" dirty="0">
                <a:solidFill>
                  <a:schemeClr val="bg1"/>
                </a:solidFill>
                <a:latin typeface="Shadows Into Light Two Bold"/>
              </a:rPr>
              <a:t> 2026/27</a:t>
            </a:r>
          </a:p>
        </p:txBody>
      </p:sp>
      <p:sp>
        <p:nvSpPr>
          <p:cNvPr id="81" name="TextBox 336">
            <a:extLst>
              <a:ext uri="{FF2B5EF4-FFF2-40B4-BE49-F238E27FC236}">
                <a16:creationId xmlns:a16="http://schemas.microsoft.com/office/drawing/2014/main" id="{6ADFFCD1-61E2-BDB5-7B2A-B707F4A97CE5}"/>
              </a:ext>
            </a:extLst>
          </p:cNvPr>
          <p:cNvSpPr txBox="1"/>
          <p:nvPr/>
        </p:nvSpPr>
        <p:spPr>
          <a:xfrm>
            <a:off x="6215591" y="5024250"/>
            <a:ext cx="5389282" cy="12105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de-DE" sz="1200" b="1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Erzählen – Staunen – Entdecken. Religiöse Geschichten lebendig gestalten.</a:t>
            </a:r>
          </a:p>
          <a:p>
            <a:pPr algn="ctr"/>
            <a:endParaRPr lang="de-DE" sz="1200" kern="0" dirty="0">
              <a:latin typeface="Avenir Next LT Pro" panose="020B05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03.03.2027 15.00 – 17.00 Uhr (online)</a:t>
            </a:r>
            <a:endParaRPr lang="de-DE" sz="1200" kern="100" dirty="0"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Nina </a:t>
            </a:r>
            <a:r>
              <a:rPr lang="de-DE" sz="1200" kern="0" dirty="0" err="1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Braitinger</a:t>
            </a:r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-Häuser, Cornelia </a:t>
            </a:r>
            <a:r>
              <a:rPr lang="de-DE" sz="1200" kern="0" dirty="0" err="1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Gulde</a:t>
            </a:r>
            <a:endParaRPr lang="de-DE" sz="1200" dirty="0"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de-DE" sz="1200" dirty="0">
                <a:solidFill>
                  <a:srgbClr val="000000"/>
                </a:solidFill>
                <a:latin typeface="Avenir Next LT Pro" panose="020B0504020202020204" pitchFamily="34" charset="0"/>
                <a:cs typeface="Times New Roman" panose="02020603050405020304" pitchFamily="18" charset="0"/>
              </a:rPr>
              <a:t>LFB-Online-Nummer: 58RZNX</a:t>
            </a:r>
            <a:endParaRPr lang="en-US" sz="2533" dirty="0">
              <a:solidFill>
                <a:srgbClr val="000000"/>
              </a:solidFill>
              <a:latin typeface="Avenir Next LT Pro" panose="020B0504020202020204" pitchFamily="34" charset="0"/>
            </a:endParaRPr>
          </a:p>
        </p:txBody>
      </p:sp>
      <p:pic>
        <p:nvPicPr>
          <p:cNvPr id="84" name="Grafik 83">
            <a:extLst>
              <a:ext uri="{FF2B5EF4-FFF2-40B4-BE49-F238E27FC236}">
                <a16:creationId xmlns:a16="http://schemas.microsoft.com/office/drawing/2014/main" id="{6C5DAB66-CE6E-2EC7-4914-9A0160FC00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5591" y="2138058"/>
            <a:ext cx="943107" cy="943107"/>
          </a:xfrm>
          <a:prstGeom prst="rect">
            <a:avLst/>
          </a:prstGeom>
        </p:spPr>
      </p:pic>
      <p:pic>
        <p:nvPicPr>
          <p:cNvPr id="85" name="Grafik 84">
            <a:extLst>
              <a:ext uri="{FF2B5EF4-FFF2-40B4-BE49-F238E27FC236}">
                <a16:creationId xmlns:a16="http://schemas.microsoft.com/office/drawing/2014/main" id="{BF071A3F-F739-7C34-7513-FBAA9F0F4F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524" y="5333689"/>
            <a:ext cx="943107" cy="943107"/>
          </a:xfrm>
          <a:prstGeom prst="rect">
            <a:avLst/>
          </a:prstGeom>
        </p:spPr>
      </p:pic>
      <p:pic>
        <p:nvPicPr>
          <p:cNvPr id="86" name="Grafik 85">
            <a:extLst>
              <a:ext uri="{FF2B5EF4-FFF2-40B4-BE49-F238E27FC236}">
                <a16:creationId xmlns:a16="http://schemas.microsoft.com/office/drawing/2014/main" id="{E18C7CB1-B6E7-BFDD-5D51-8F76FE904F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8748" y="3744176"/>
            <a:ext cx="943107" cy="943107"/>
          </a:xfrm>
          <a:prstGeom prst="rect">
            <a:avLst/>
          </a:prstGeom>
        </p:spPr>
      </p:pic>
      <p:pic>
        <p:nvPicPr>
          <p:cNvPr id="87" name="Grafik 86">
            <a:extLst>
              <a:ext uri="{FF2B5EF4-FFF2-40B4-BE49-F238E27FC236}">
                <a16:creationId xmlns:a16="http://schemas.microsoft.com/office/drawing/2014/main" id="{E4E74C72-9707-8C2E-F730-8DF4023860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15590" y="5291731"/>
            <a:ext cx="943107" cy="943107"/>
          </a:xfrm>
          <a:prstGeom prst="rect">
            <a:avLst/>
          </a:prstGeom>
        </p:spPr>
      </p:pic>
      <p:pic>
        <p:nvPicPr>
          <p:cNvPr id="337" name="Grafik 336">
            <a:extLst>
              <a:ext uri="{FF2B5EF4-FFF2-40B4-BE49-F238E27FC236}">
                <a16:creationId xmlns:a16="http://schemas.microsoft.com/office/drawing/2014/main" id="{BCE602CF-2986-AE49-F188-09B363A72BE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1717" y="3760810"/>
            <a:ext cx="943107" cy="9431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Baden Wuerttemberg - Farben">
      <a:dk1>
        <a:srgbClr val="2A2623"/>
      </a:dk1>
      <a:lt1>
        <a:srgbClr val="FFFFFF"/>
      </a:lt1>
      <a:dk2>
        <a:srgbClr val="44546A"/>
      </a:dk2>
      <a:lt2>
        <a:srgbClr val="D7D2D1"/>
      </a:lt2>
      <a:accent1>
        <a:srgbClr val="FFFC00"/>
      </a:accent1>
      <a:accent2>
        <a:srgbClr val="D7D2D1"/>
      </a:accent2>
      <a:accent3>
        <a:srgbClr val="817C7C"/>
      </a:accent3>
      <a:accent4>
        <a:srgbClr val="2A2623"/>
      </a:accent4>
      <a:accent5>
        <a:srgbClr val="0DAAD5"/>
      </a:accent5>
      <a:accent6>
        <a:srgbClr val="136A8D"/>
      </a:accent6>
      <a:hlink>
        <a:srgbClr val="0563C1"/>
      </a:hlink>
      <a:folHlink>
        <a:srgbClr val="954F72"/>
      </a:folHlink>
    </a:clrScheme>
    <a:fontScheme name="Baden Württemberg - Schriften">
      <a:majorFont>
        <a:latin typeface="BaWue Serif"/>
        <a:ea typeface=""/>
        <a:cs typeface=""/>
      </a:majorFont>
      <a:minorFont>
        <a:latin typeface="BaWu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Baden Wuerttemberg - Farben">
        <a:dk1>
          <a:srgbClr val="2A2623"/>
        </a:dk1>
        <a:lt1>
          <a:srgbClr val="FFFFFF"/>
        </a:lt1>
        <a:dk2>
          <a:srgbClr val="44546A"/>
        </a:dk2>
        <a:lt2>
          <a:srgbClr val="D7D2D1"/>
        </a:lt2>
        <a:accent1>
          <a:srgbClr val="FFFC00"/>
        </a:accent1>
        <a:accent2>
          <a:srgbClr val="D7D2D1"/>
        </a:accent2>
        <a:accent3>
          <a:srgbClr val="817C7C"/>
        </a:accent3>
        <a:accent4>
          <a:srgbClr val="2A2623"/>
        </a:accent4>
        <a:accent5>
          <a:srgbClr val="0DAAD5"/>
        </a:accent5>
        <a:accent6>
          <a:srgbClr val="136A8D"/>
        </a:accent6>
        <a:hlink>
          <a:srgbClr val="0563C1"/>
        </a:hlink>
        <a:folHlink>
          <a:srgbClr val="954F72"/>
        </a:folHlink>
      </a:clrScheme>
    </a:extraClrScheme>
  </a:extraClrSchemeLst>
  <a:custClrLst>
    <a:custClr name="Schriftfarbe Dunkel">
      <a:srgbClr val="2A2623"/>
    </a:custClr>
    <a:custClr name="Weiß / Schriftfarbe Weiß">
      <a:srgbClr val="FFFFFF"/>
    </a:custClr>
    <a:custClr name="Gelb">
      <a:srgbClr val="FFFC00"/>
    </a:custClr>
    <a:custClr name="Hellgrau">
      <a:srgbClr val="D7D2D1"/>
    </a:custClr>
    <a:custClr name="Grau">
      <a:srgbClr val="817C7C"/>
    </a:custClr>
    <a:custClr name="Dunkelgrau">
      <a:srgbClr val="2A2623"/>
    </a:custClr>
    <a:custClr name="Hellblau">
      <a:srgbClr val="0DAAD5"/>
    </a:custClr>
    <a:custClr name="Blau">
      <a:srgbClr val="136A8D"/>
    </a:custClr>
    <a:custClr name="Hellgrün">
      <a:srgbClr val="85D60A"/>
    </a:custClr>
    <a:custClr name="Dunkelgrün">
      <a:srgbClr val="4D7F0A"/>
    </a:custClr>
  </a:custClrLst>
  <a:extLst>
    <a:ext uri="{05A4C25C-085E-4340-85A3-A5531E510DB2}">
      <thm15:themeFamily xmlns:thm15="http://schemas.microsoft.com/office/thememl/2012/main" name="BaWue_16x9_001_001-000-001c-01.potx" id="{22F4A521-DFDC-497D-A1F1-85B91F41D2EF}" vid="{A97D64BA-1CC1-47F7-9C72-FFB29F0530BF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1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79D00B2-107D-4B71-A30B-70BE34C5258E}">
  <we:reference id="wa104051163" version="1.2.0.3" store="de-DE" storeType="OMEX"/>
  <we:alternateReferences>
    <we:reference id="WA104051163" version="1.2.0.3" store="WA1040511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Breitbild</PresentationFormat>
  <Paragraphs>31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9" baseType="lpstr">
      <vt:lpstr>Arial</vt:lpstr>
      <vt:lpstr>Avenir Next LT Pro</vt:lpstr>
      <vt:lpstr>BaWue Sans</vt:lpstr>
      <vt:lpstr>BaWue Serif</vt:lpstr>
      <vt:lpstr>Calibri</vt:lpstr>
      <vt:lpstr>Shadows Into Light Two Bold</vt:lpstr>
      <vt:lpstr>Wingdings</vt:lpstr>
      <vt:lpstr>1_Office</vt:lpstr>
      <vt:lpstr>PowerPoint-Präsentation</vt:lpstr>
    </vt:vector>
  </TitlesOfParts>
  <Company>BITBW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Krull, Anette (ZSL)</dc:creator>
  <cp:lastModifiedBy>Mi Ma</cp:lastModifiedBy>
  <cp:revision>94</cp:revision>
  <dcterms:created xsi:type="dcterms:W3CDTF">2025-01-13T11:48:56Z</dcterms:created>
  <dcterms:modified xsi:type="dcterms:W3CDTF">2026-06-21T16:54:25Z</dcterms:modified>
</cp:coreProperties>
</file>